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8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1FFA-D0EE-4CAF-B036-908A51C87BDF}" type="datetimeFigureOut">
              <a:rPr lang="ko-KR" altLang="en-US" smtClean="0"/>
              <a:pPr/>
              <a:t>2009-10-29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C6F94-1F62-471A-9F75-41C68583D7B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10" name="그림 9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6" name="그림 5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8" name="그림 7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4" name="그림 3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8" name="그림 7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4" name="그림 3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4" name="그림 3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13" name="그림 1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8" name="그림 7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hunt_7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5355"/>
            <a:ext cx="3286116" cy="3692645"/>
          </a:xfrm>
          <a:prstGeom prst="rect">
            <a:avLst/>
          </a:prstGeom>
        </p:spPr>
      </p:pic>
      <p:pic>
        <p:nvPicPr>
          <p:cNvPr id="8" name="그림 7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5</cp:revision>
  <dcterms:created xsi:type="dcterms:W3CDTF">2009-10-29T23:32:07Z</dcterms:created>
  <dcterms:modified xsi:type="dcterms:W3CDTF">2009-10-30T03:58:37Z</dcterms:modified>
</cp:coreProperties>
</file>