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B4C1-489D-4D38-8233-BD7A37E0B04E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DB90-44EE-408C-98C7-4B59AC432C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01935"/>
            <a:ext cx="8572560" cy="475589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000100" y="428604"/>
            <a:ext cx="10743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(한)챠트체" pitchFamily="18" charset="-127"/>
              </a:rPr>
              <a:t>은  종</a:t>
            </a:r>
            <a:endParaRPr lang="en-US" altLang="ko-K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ea typeface="(한)챠트체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58214" y="6215082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1/3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01935"/>
            <a:ext cx="8572560" cy="475589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929586" y="500042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(한)챠트체" pitchFamily="18" charset="-127"/>
              </a:rPr>
              <a:t>은  종</a:t>
            </a:r>
            <a:endParaRPr lang="en-US" altLang="ko-K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58214" y="6215082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2/3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01935"/>
            <a:ext cx="8572560" cy="475589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929586" y="500042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(한)챠트체" pitchFamily="18" charset="-127"/>
              </a:rPr>
              <a:t>은  종</a:t>
            </a:r>
            <a:endParaRPr lang="en-US" altLang="ko-K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58214" y="6215082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3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/3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</cp:revision>
  <dcterms:created xsi:type="dcterms:W3CDTF">2009-11-26T15:35:40Z</dcterms:created>
  <dcterms:modified xsi:type="dcterms:W3CDTF">2009-11-26T15:42:37Z</dcterms:modified>
</cp:coreProperties>
</file>