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4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32F06-7871-44DE-848B-03EF3F79F626}" type="datetimeFigureOut">
              <a:rPr lang="ko-KR" altLang="en-US" smtClean="0"/>
              <a:t>2009-12-19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3A7E6-1D4A-4DF5-AF52-FF33D2073B3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32F06-7871-44DE-848B-03EF3F79F626}" type="datetimeFigureOut">
              <a:rPr lang="ko-KR" altLang="en-US" smtClean="0"/>
              <a:t>2009-12-19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3A7E6-1D4A-4DF5-AF52-FF33D2073B3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blind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32F06-7871-44DE-848B-03EF3F79F626}" type="datetimeFigureOut">
              <a:rPr lang="ko-KR" altLang="en-US" smtClean="0"/>
              <a:t>2009-12-19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3A7E6-1D4A-4DF5-AF52-FF33D2073B3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32F06-7871-44DE-848B-03EF3F79F626}" type="datetimeFigureOut">
              <a:rPr lang="ko-KR" altLang="en-US" smtClean="0"/>
              <a:t>2009-12-19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3A7E6-1D4A-4DF5-AF52-FF33D2073B3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blind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32F06-7871-44DE-848B-03EF3F79F626}" type="datetimeFigureOut">
              <a:rPr lang="ko-KR" altLang="en-US" smtClean="0"/>
              <a:t>2009-12-19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3A7E6-1D4A-4DF5-AF52-FF33D2073B3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32F06-7871-44DE-848B-03EF3F79F626}" type="datetimeFigureOut">
              <a:rPr lang="ko-KR" altLang="en-US" smtClean="0"/>
              <a:t>2009-12-19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3A7E6-1D4A-4DF5-AF52-FF33D2073B3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blind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32F06-7871-44DE-848B-03EF3F79F626}" type="datetimeFigureOut">
              <a:rPr lang="ko-KR" altLang="en-US" smtClean="0"/>
              <a:t>2009-12-19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3A7E6-1D4A-4DF5-AF52-FF33D2073B3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blind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32F06-7871-44DE-848B-03EF3F79F626}" type="datetimeFigureOut">
              <a:rPr lang="ko-KR" altLang="en-US" smtClean="0"/>
              <a:t>2009-12-19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3A7E6-1D4A-4DF5-AF52-FF33D2073B3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32F06-7871-44DE-848B-03EF3F79F626}" type="datetimeFigureOut">
              <a:rPr lang="ko-KR" altLang="en-US" smtClean="0"/>
              <a:t>2009-12-19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3A7E6-1D4A-4DF5-AF52-FF33D2073B3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blind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32F06-7871-44DE-848B-03EF3F79F626}" type="datetimeFigureOut">
              <a:rPr lang="ko-KR" altLang="en-US" smtClean="0"/>
              <a:t>2009-12-19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3A7E6-1D4A-4DF5-AF52-FF33D2073B3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32F06-7871-44DE-848B-03EF3F79F626}" type="datetimeFigureOut">
              <a:rPr lang="ko-KR" altLang="en-US" smtClean="0"/>
              <a:t>2009-12-19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3A7E6-1D4A-4DF5-AF52-FF33D2073B3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blind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32F06-7871-44DE-848B-03EF3F79F626}" type="datetimeFigureOut">
              <a:rPr lang="ko-KR" altLang="en-US" smtClean="0"/>
              <a:t>2009-12-19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3A7E6-1D4A-4DF5-AF52-FF33D2073B3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blinds/>
  </p:transition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4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6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화면 슬라이드 쇼(4:3)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대한민국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한국인</dc:creator>
  <cp:lastModifiedBy>한국인</cp:lastModifiedBy>
  <cp:revision>2</cp:revision>
  <dcterms:created xsi:type="dcterms:W3CDTF">2009-12-19T03:53:55Z</dcterms:created>
  <dcterms:modified xsi:type="dcterms:W3CDTF">2009-12-19T03:55:45Z</dcterms:modified>
</cp:coreProperties>
</file>