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32F06-7871-44DE-848B-03EF3F79F626}" type="datetimeFigureOut">
              <a:rPr lang="ko-KR" altLang="en-US" smtClean="0"/>
              <a:t>2009-12-19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3A7E6-1D4A-4DF5-AF52-FF33D2073B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4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6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2</cp:revision>
  <dcterms:created xsi:type="dcterms:W3CDTF">2009-12-19T03:53:55Z</dcterms:created>
  <dcterms:modified xsi:type="dcterms:W3CDTF">2009-12-19T03:55:45Z</dcterms:modified>
</cp:coreProperties>
</file>