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362F-7269-4B4C-9986-9537278FEB4C}" type="datetimeFigureOut">
              <a:rPr lang="ko-KR" altLang="en-US" smtClean="0"/>
              <a:t>2009-07-12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8BE7-E9A3-4BB1-9E29-6EA3B8B38C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2009-07-12T08:17:41Z</dcterms:created>
  <dcterms:modified xsi:type="dcterms:W3CDTF">2009-07-12T08:18:21Z</dcterms:modified>
</cp:coreProperties>
</file>