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1130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신비한 사랑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858148" y="6215082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16" name="그림 15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56" y="1000108"/>
            <a:ext cx="8814088" cy="2633254"/>
          </a:xfrm>
          <a:prstGeom prst="rect">
            <a:avLst/>
          </a:prstGeom>
        </p:spPr>
      </p:pic>
      <p:pic>
        <p:nvPicPr>
          <p:cNvPr id="19" name="그림 18" descr="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22974"/>
            <a:ext cx="3542782" cy="333502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857232"/>
            <a:ext cx="8740942" cy="2675923"/>
          </a:xfrm>
          <a:prstGeom prst="rect">
            <a:avLst/>
          </a:prstGeom>
        </p:spPr>
      </p:pic>
      <p:pic>
        <p:nvPicPr>
          <p:cNvPr id="5" name="그림 4" descr="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22974"/>
            <a:ext cx="3542782" cy="333502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928670"/>
            <a:ext cx="8740942" cy="2633254"/>
          </a:xfrm>
          <a:prstGeom prst="rect">
            <a:avLst/>
          </a:prstGeom>
        </p:spPr>
      </p:pic>
      <p:pic>
        <p:nvPicPr>
          <p:cNvPr id="5" name="그림 4" descr="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22974"/>
            <a:ext cx="3542782" cy="333502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928670"/>
            <a:ext cx="8740942" cy="2730782"/>
          </a:xfrm>
          <a:prstGeom prst="rect">
            <a:avLst/>
          </a:prstGeom>
        </p:spPr>
      </p:pic>
      <p:pic>
        <p:nvPicPr>
          <p:cNvPr id="5" name="그림 4" descr="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22974"/>
            <a:ext cx="3542782" cy="333502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그림 14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56" y="928670"/>
            <a:ext cx="8814088" cy="2657636"/>
          </a:xfrm>
          <a:prstGeom prst="rect">
            <a:avLst/>
          </a:prstGeom>
        </p:spPr>
      </p:pic>
      <p:pic>
        <p:nvPicPr>
          <p:cNvPr id="17" name="그림 16" descr="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22974"/>
            <a:ext cx="3542782" cy="333502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857232"/>
            <a:ext cx="8740942" cy="2779546"/>
          </a:xfrm>
          <a:prstGeom prst="rect">
            <a:avLst/>
          </a:prstGeom>
        </p:spPr>
      </p:pic>
      <p:pic>
        <p:nvPicPr>
          <p:cNvPr id="5" name="그림 4" descr="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22974"/>
            <a:ext cx="3542782" cy="333502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928670"/>
            <a:ext cx="8740942" cy="2584491"/>
          </a:xfrm>
          <a:prstGeom prst="rect">
            <a:avLst/>
          </a:prstGeom>
        </p:spPr>
      </p:pic>
      <p:pic>
        <p:nvPicPr>
          <p:cNvPr id="5" name="그림 4" descr="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22974"/>
            <a:ext cx="3542782" cy="333502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785794"/>
            <a:ext cx="8740942" cy="2633254"/>
          </a:xfrm>
          <a:prstGeom prst="rect">
            <a:avLst/>
          </a:prstGeom>
        </p:spPr>
      </p:pic>
      <p:pic>
        <p:nvPicPr>
          <p:cNvPr id="5" name="그림 4" descr="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22974"/>
            <a:ext cx="3542782" cy="333502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841094"/>
            <a:ext cx="8740942" cy="2730782"/>
          </a:xfrm>
          <a:prstGeom prst="rect">
            <a:avLst/>
          </a:prstGeom>
        </p:spPr>
      </p:pic>
      <p:pic>
        <p:nvPicPr>
          <p:cNvPr id="5" name="그림 4" descr="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22974"/>
            <a:ext cx="3542782" cy="333502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56" y="857232"/>
            <a:ext cx="8814088" cy="264544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8072462" y="142852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6" name="그림 5" descr="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22974"/>
            <a:ext cx="3542782" cy="333502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56" y="857232"/>
            <a:ext cx="8814088" cy="2639350"/>
          </a:xfrm>
          <a:prstGeom prst="rect">
            <a:avLst/>
          </a:prstGeom>
        </p:spPr>
      </p:pic>
      <p:pic>
        <p:nvPicPr>
          <p:cNvPr id="5" name="그림 4" descr="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22974"/>
            <a:ext cx="3542782" cy="333502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785794"/>
            <a:ext cx="8740942" cy="2682018"/>
          </a:xfrm>
          <a:prstGeom prst="rect">
            <a:avLst/>
          </a:prstGeom>
        </p:spPr>
      </p:pic>
      <p:pic>
        <p:nvPicPr>
          <p:cNvPr id="5" name="그림 4" descr="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22974"/>
            <a:ext cx="3542782" cy="333502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18</Words>
  <Application>Microsoft Office PowerPoint</Application>
  <PresentationFormat>화면 슬라이드 쇼(4:3)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19</cp:revision>
  <dcterms:created xsi:type="dcterms:W3CDTF">2010-02-18T04:46:16Z</dcterms:created>
  <dcterms:modified xsi:type="dcterms:W3CDTF">2010-06-08T23:44:20Z</dcterms:modified>
</cp:coreProperties>
</file>