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130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신비한 사랑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948573"/>
            <a:ext cx="8801897" cy="52665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875427"/>
            <a:ext cx="8728751" cy="5339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8" name="그림 1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948573"/>
            <a:ext cx="8728751" cy="52665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5" name="그림 1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95745"/>
            <a:ext cx="8801897" cy="52665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759172"/>
            <a:ext cx="8728751" cy="5339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8" name="그림 1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948573"/>
            <a:ext cx="8728751" cy="52665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16</cp:revision>
  <dcterms:created xsi:type="dcterms:W3CDTF">2010-02-18T04:46:16Z</dcterms:created>
  <dcterms:modified xsi:type="dcterms:W3CDTF">2010-06-08T23:22:54Z</dcterms:modified>
</cp:coreProperties>
</file>