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굴림" charset="-127"/>
        <a:ea typeface="굴림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8"/>
          <p:cNvSpPr>
            <a:spLocks noChangeArrowheads="1"/>
          </p:cNvSpPr>
          <p:nvPr userDrawn="1"/>
        </p:nvSpPr>
        <p:spPr bwMode="auto">
          <a:xfrm>
            <a:off x="428596" y="6143644"/>
            <a:ext cx="1368425" cy="504825"/>
          </a:xfrm>
          <a:prstGeom prst="ellipse">
            <a:avLst/>
          </a:prstGeom>
          <a:gradFill rotWithShape="1">
            <a:gsLst>
              <a:gs pos="0">
                <a:srgbClr val="003300">
                  <a:alpha val="0"/>
                </a:srgbClr>
              </a:gs>
              <a:gs pos="100000">
                <a:schemeClr val="bg1">
                  <a:alpha val="0"/>
                </a:schemeClr>
              </a:gs>
            </a:gsLst>
            <a:path path="shape">
              <a:fillToRect l="50000" t="50000" r="50000" b="50000"/>
            </a:path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fld id="{42D652EA-5DC6-41E0-8A7E-AC3F85F6946F}" type="slidenum">
              <a:rPr lang="ko-KR" altLang="en-US" sz="2200" b="1" cap="all" spc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비둘기" pitchFamily="18" charset="-127"/>
                <a:ea typeface="비둘기" pitchFamily="18" charset="-127"/>
              </a:rPr>
              <a:pPr algn="ctr"/>
              <a:t>‹#›</a:t>
            </a:fld>
            <a:r>
              <a:rPr lang="en-US" altLang="ko-KR" sz="2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비둘기" pitchFamily="18" charset="-127"/>
                <a:ea typeface="비둘기" pitchFamily="18" charset="-127"/>
              </a:rPr>
              <a:t>/</a:t>
            </a:r>
            <a:r>
              <a:rPr lang="en-US" altLang="ko-KR" sz="2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비둘기" pitchFamily="18" charset="-127"/>
                <a:ea typeface="비둘기" pitchFamily="18" charset="-127"/>
              </a:rPr>
              <a:t>14</a:t>
            </a:r>
            <a:endParaRPr lang="en-US" altLang="ko-KR" sz="2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비둘기" pitchFamily="18" charset="-127"/>
              <a:ea typeface="비둘기" pitchFamily="18" charset="-127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rtl="0" fontAlgn="base" latinLnBrk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 latinLnBrk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642910" y="142852"/>
            <a:ext cx="2941832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n-US" altLang="ko-K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The Bride </a:t>
            </a:r>
            <a:r>
              <a:rPr lang="en-US" altLang="ko-K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(</a:t>
            </a:r>
            <a:r>
              <a:rPr lang="ko-KR" altLang="en-US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신부</a:t>
            </a:r>
            <a:r>
              <a:rPr lang="en-US" altLang="ko-KR" sz="28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ea typeface="(한)문화방송" pitchFamily="18" charset="-127"/>
              </a:rPr>
              <a:t>)</a:t>
            </a:r>
            <a:endParaRPr lang="en-US" altLang="ko-KR" sz="2800" b="1" cap="none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ea typeface="(한)문화방송" pitchFamily="18" charset="-127"/>
            </a:endParaRPr>
          </a:p>
        </p:txBody>
      </p:sp>
      <p:pic>
        <p:nvPicPr>
          <p:cNvPr id="11" name="그림 10" descr="그림1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42918"/>
            <a:ext cx="9144000" cy="2954591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5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4356"/>
            <a:ext cx="9144000" cy="31739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6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8604"/>
            <a:ext cx="9144000" cy="3027694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6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4356"/>
            <a:ext cx="9144000" cy="31739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71.png"/>
          <p:cNvPicPr>
            <a:picLocks noChangeAspect="1"/>
          </p:cNvPicPr>
          <p:nvPr/>
        </p:nvPicPr>
        <p:blipFill>
          <a:blip r:embed="rId2"/>
          <a:srcRect t="4907"/>
          <a:stretch>
            <a:fillRect/>
          </a:stretch>
        </p:blipFill>
        <p:spPr>
          <a:xfrm>
            <a:off x="0" y="142852"/>
            <a:ext cx="9144000" cy="4153606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72.png"/>
          <p:cNvPicPr>
            <a:picLocks noChangeAspect="1"/>
          </p:cNvPicPr>
          <p:nvPr/>
        </p:nvPicPr>
        <p:blipFill>
          <a:blip r:embed="rId2"/>
          <a:srcRect t="4969"/>
          <a:stretch>
            <a:fillRect/>
          </a:stretch>
        </p:blipFill>
        <p:spPr>
          <a:xfrm>
            <a:off x="0" y="116039"/>
            <a:ext cx="9144000" cy="409877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1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14356"/>
            <a:ext cx="9144000" cy="31739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166"/>
            <a:ext cx="9144000" cy="3027694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2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8604"/>
            <a:ext cx="9144000" cy="324700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166"/>
            <a:ext cx="9144000" cy="2954591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3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540852"/>
            <a:ext cx="9144000" cy="31739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57166"/>
            <a:ext cx="9144000" cy="3027694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4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610624"/>
            <a:ext cx="9144000" cy="3247004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그림5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8604"/>
            <a:ext cx="9144000" cy="3027694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2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도시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5</Words>
  <Application>Microsoft Office PowerPoint</Application>
  <PresentationFormat>화면 슬라이드 쇼(4:3)</PresentationFormat>
  <Paragraphs>1</Paragraphs>
  <Slides>14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14</vt:i4>
      </vt:variant>
    </vt:vector>
  </HeadingPairs>
  <TitlesOfParts>
    <vt:vector size="15" baseType="lpstr">
      <vt:lpstr>2_Office 테마</vt:lpstr>
      <vt:lpstr>슬라이드 1</vt:lpstr>
      <vt:lpstr>슬라이드 2</vt:lpstr>
      <vt:lpstr>슬라이드 3</vt:lpstr>
      <vt:lpstr>슬라이드 4</vt:lpstr>
      <vt:lpstr>슬라이드 5</vt:lpstr>
      <vt:lpstr>슬라이드 6</vt:lpstr>
      <vt:lpstr>슬라이드 7</vt:lpstr>
      <vt:lpstr>슬라이드 8</vt:lpstr>
      <vt:lpstr>슬라이드 9</vt:lpstr>
      <vt:lpstr>슬라이드 10</vt:lpstr>
      <vt:lpstr>슬라이드 11</vt:lpstr>
      <vt:lpstr>슬라이드 12</vt:lpstr>
      <vt:lpstr>슬라이드 13</vt:lpstr>
      <vt:lpstr>슬라이드 14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이남국</dc:creator>
  <cp:lastModifiedBy>도철이</cp:lastModifiedBy>
  <cp:revision>8</cp:revision>
  <dcterms:created xsi:type="dcterms:W3CDTF">2009-06-07T00:41:15Z</dcterms:created>
  <dcterms:modified xsi:type="dcterms:W3CDTF">2010-11-06T06:51:21Z</dcterms:modified>
</cp:coreProperties>
</file>