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B5B2-9A03-47AC-8AC1-7AD097EDF124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009E-8239-4A60-BD13-EC5694E10C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2009-11-03T07:55:41Z</dcterms:created>
  <dcterms:modified xsi:type="dcterms:W3CDTF">2009-11-03T07:57:26Z</dcterms:modified>
</cp:coreProperties>
</file>