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884F-F4B0-4648-A2FD-80AFCF9F3294}" type="datetimeFigureOut">
              <a:rPr lang="ko-KR" altLang="en-US" smtClean="0"/>
              <a:t>2009-06-06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5BB2-F5C0-4E56-838A-0D30890EDF2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2009-06-06T11:52:42Z</dcterms:created>
  <dcterms:modified xsi:type="dcterms:W3CDTF">2009-06-06T11:54:33Z</dcterms:modified>
</cp:coreProperties>
</file>