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A0DD9-20C3-4ACB-8CF5-E18E6BF11CA8}" type="datetimeFigureOut">
              <a:rPr lang="ko-KR" altLang="en-US" smtClean="0"/>
              <a:t>2011-04-21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98478-4BBE-4F7A-A568-0749D6754E0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D:\카페악보\오주여나의마음이\오주여나의마음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D:\카페악보\오주여나의마음이\오주여나의마음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D:\카페악보\오주여나의마음이\오주여나의마음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 descr="D:\카페악보\오주여나의마음이\오주여나의마음이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5122" name="Picture 2" descr="D:\카페악보\오주여나의마음이\오주여나의마음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0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2011-04-21T13:25:05Z</dcterms:created>
  <dcterms:modified xsi:type="dcterms:W3CDTF">2011-04-21T13:27:00Z</dcterms:modified>
</cp:coreProperties>
</file>