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E43D-D80B-4241-B1C3-65E197D4FD36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D550-EE92-47D7-B234-C3CA519721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시편40편PP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unKwak\Documents\악보\악보PPT\악보제작\시편40편PPT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unKwak\Documents\악보\악보PPT\악보제작\시편40편PPT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eunKwak\Documents\악보\악보PPT\악보제작\시편40편PPT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시편40편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시편40편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unKwak\Documents\악보\악보PPT\악보제작\시편40편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unKwak\Documents\악보\악보PPT\악보제작\시편40편PPT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시편40편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시편40편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시편40편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시편40편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시편40편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unKwak\Documents\악보\악보PPT\악보제작\시편40편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unKwak\Documents\악보\악보PPT\악보제작\시편40편PPT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eunKwak\Documents\악보\악보PPT\악보제작\시편40편PPT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KMC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Geun Kwak</dc:creator>
  <cp:lastModifiedBy>Geun Kwak</cp:lastModifiedBy>
  <cp:revision>1</cp:revision>
  <dcterms:created xsi:type="dcterms:W3CDTF">2011-02-26T02:16:21Z</dcterms:created>
  <dcterms:modified xsi:type="dcterms:W3CDTF">2011-02-26T02:19:43Z</dcterms:modified>
</cp:coreProperties>
</file>