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79D3-379F-4742-B7C6-3F4F70CE110B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6F41-BE1C-44A0-8C01-D2AF743DF9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2009-06-15T09:59:39Z</dcterms:created>
  <dcterms:modified xsi:type="dcterms:W3CDTF">2009-06-15T10:01:27Z</dcterms:modified>
</cp:coreProperties>
</file>