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4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117A-4434-4EFA-9B7B-BA9953298710}" type="datetimeFigureOut">
              <a:rPr lang="ko-KR" altLang="en-US" smtClean="0"/>
              <a:t>2009-12-05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C803-D75F-43FF-BFF2-8A7C22533F3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2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117A-4434-4EFA-9B7B-BA9953298710}" type="datetimeFigureOut">
              <a:rPr lang="ko-KR" altLang="en-US" smtClean="0"/>
              <a:t>2009-12-05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C803-D75F-43FF-BFF2-8A7C22533F3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2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117A-4434-4EFA-9B7B-BA9953298710}" type="datetimeFigureOut">
              <a:rPr lang="ko-KR" altLang="en-US" smtClean="0"/>
              <a:t>2009-12-05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C803-D75F-43FF-BFF2-8A7C22533F3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2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117A-4434-4EFA-9B7B-BA9953298710}" type="datetimeFigureOut">
              <a:rPr lang="ko-KR" altLang="en-US" smtClean="0"/>
              <a:t>2009-12-05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C803-D75F-43FF-BFF2-8A7C22533F3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2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117A-4434-4EFA-9B7B-BA9953298710}" type="datetimeFigureOut">
              <a:rPr lang="ko-KR" altLang="en-US" smtClean="0"/>
              <a:t>2009-12-05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C803-D75F-43FF-BFF2-8A7C22533F3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2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117A-4434-4EFA-9B7B-BA9953298710}" type="datetimeFigureOut">
              <a:rPr lang="ko-KR" altLang="en-US" smtClean="0"/>
              <a:t>2009-12-05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C803-D75F-43FF-BFF2-8A7C22533F3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2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117A-4434-4EFA-9B7B-BA9953298710}" type="datetimeFigureOut">
              <a:rPr lang="ko-KR" altLang="en-US" smtClean="0"/>
              <a:t>2009-12-05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C803-D75F-43FF-BFF2-8A7C22533F3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2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117A-4434-4EFA-9B7B-BA9953298710}" type="datetimeFigureOut">
              <a:rPr lang="ko-KR" altLang="en-US" smtClean="0"/>
              <a:t>2009-12-05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C803-D75F-43FF-BFF2-8A7C22533F3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2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117A-4434-4EFA-9B7B-BA9953298710}" type="datetimeFigureOut">
              <a:rPr lang="ko-KR" altLang="en-US" smtClean="0"/>
              <a:t>2009-12-05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C803-D75F-43FF-BFF2-8A7C22533F3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2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117A-4434-4EFA-9B7B-BA9953298710}" type="datetimeFigureOut">
              <a:rPr lang="ko-KR" altLang="en-US" smtClean="0"/>
              <a:t>2009-12-05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C803-D75F-43FF-BFF2-8A7C22533F3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2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117A-4434-4EFA-9B7B-BA9953298710}" type="datetimeFigureOut">
              <a:rPr lang="ko-KR" altLang="en-US" smtClean="0"/>
              <a:t>2009-12-05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C803-D75F-43FF-BFF2-8A7C22533F3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2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117A-4434-4EFA-9B7B-BA9953298710}" type="datetimeFigureOut">
              <a:rPr lang="ko-KR" altLang="en-US" smtClean="0"/>
              <a:t>2009-12-05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0C803-D75F-43FF-BFF2-8A7C22533F3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heel spokes="2"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heel spokes="2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heel spokes="2"/>
  </p:transition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한국인</dc:creator>
  <cp:lastModifiedBy>한국인</cp:lastModifiedBy>
  <cp:revision>1</cp:revision>
  <dcterms:created xsi:type="dcterms:W3CDTF">2009-12-05T06:59:34Z</dcterms:created>
  <dcterms:modified xsi:type="dcterms:W3CDTF">2009-12-05T07:00:07Z</dcterms:modified>
</cp:coreProperties>
</file>