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117A-4434-4EFA-9B7B-BA9953298710}" type="datetimeFigureOut">
              <a:rPr lang="ko-KR" altLang="en-US" smtClean="0"/>
              <a:t>2009-12-05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C803-D75F-43FF-BFF2-8A7C22533F3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117A-4434-4EFA-9B7B-BA9953298710}" type="datetimeFigureOut">
              <a:rPr lang="ko-KR" altLang="en-US" smtClean="0"/>
              <a:t>2009-12-05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C803-D75F-43FF-BFF2-8A7C22533F3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117A-4434-4EFA-9B7B-BA9953298710}" type="datetimeFigureOut">
              <a:rPr lang="ko-KR" altLang="en-US" smtClean="0"/>
              <a:t>2009-12-05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C803-D75F-43FF-BFF2-8A7C22533F3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117A-4434-4EFA-9B7B-BA9953298710}" type="datetimeFigureOut">
              <a:rPr lang="ko-KR" altLang="en-US" smtClean="0"/>
              <a:t>2009-12-05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C803-D75F-43FF-BFF2-8A7C22533F3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117A-4434-4EFA-9B7B-BA9953298710}" type="datetimeFigureOut">
              <a:rPr lang="ko-KR" altLang="en-US" smtClean="0"/>
              <a:t>2009-12-05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C803-D75F-43FF-BFF2-8A7C22533F3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117A-4434-4EFA-9B7B-BA9953298710}" type="datetimeFigureOut">
              <a:rPr lang="ko-KR" altLang="en-US" smtClean="0"/>
              <a:t>2009-12-05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C803-D75F-43FF-BFF2-8A7C22533F3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117A-4434-4EFA-9B7B-BA9953298710}" type="datetimeFigureOut">
              <a:rPr lang="ko-KR" altLang="en-US" smtClean="0"/>
              <a:t>2009-12-05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C803-D75F-43FF-BFF2-8A7C22533F3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117A-4434-4EFA-9B7B-BA9953298710}" type="datetimeFigureOut">
              <a:rPr lang="ko-KR" altLang="en-US" smtClean="0"/>
              <a:t>2009-12-05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C803-D75F-43FF-BFF2-8A7C22533F3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117A-4434-4EFA-9B7B-BA9953298710}" type="datetimeFigureOut">
              <a:rPr lang="ko-KR" altLang="en-US" smtClean="0"/>
              <a:t>2009-12-05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C803-D75F-43FF-BFF2-8A7C22533F3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117A-4434-4EFA-9B7B-BA9953298710}" type="datetimeFigureOut">
              <a:rPr lang="ko-KR" altLang="en-US" smtClean="0"/>
              <a:t>2009-12-05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C803-D75F-43FF-BFF2-8A7C22533F3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117A-4434-4EFA-9B7B-BA9953298710}" type="datetimeFigureOut">
              <a:rPr lang="ko-KR" altLang="en-US" smtClean="0"/>
              <a:t>2009-12-05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C803-D75F-43FF-BFF2-8A7C22533F3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117A-4434-4EFA-9B7B-BA9953298710}" type="datetimeFigureOut">
              <a:rPr lang="ko-KR" altLang="en-US" smtClean="0"/>
              <a:t>2009-12-05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0C803-D75F-43FF-BFF2-8A7C22533F3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2"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2009-12-05T06:59:34Z</dcterms:created>
  <dcterms:modified xsi:type="dcterms:W3CDTF">2009-12-05T07:00:07Z</dcterms:modified>
</cp:coreProperties>
</file>