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9" name="그림 18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574"/>
            <a:ext cx="9144000" cy="56008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5" name="그림 1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574"/>
            <a:ext cx="9144000" cy="56008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3245" cy="1011852"/>
          </a:xfrm>
          <a:prstGeom prst="rect">
            <a:avLst/>
          </a:prstGeom>
        </p:spPr>
      </p:pic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" y="1928802"/>
            <a:ext cx="9143245" cy="1011852"/>
          </a:xfrm>
          <a:prstGeom prst="rect">
            <a:avLst/>
          </a:prstGeom>
        </p:spPr>
      </p:pic>
      <p:pic>
        <p:nvPicPr>
          <p:cNvPr id="8" name="그림 7" descr="그림3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" y="3357562"/>
            <a:ext cx="9143245" cy="93870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214282" y="271462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 세 상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사람  비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방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해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도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주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를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찬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송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리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라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85720" y="1357298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3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주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의은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혜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내가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받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아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시온 백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성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되는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때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00002" y="4143380"/>
            <a:ext cx="864399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세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상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헛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된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모든 영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광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아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침</a:t>
            </a:r>
            <a:r>
              <a:rPr lang="ko-KR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안</a:t>
            </a:r>
            <a:r>
              <a:rPr lang="ko-KR" alt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개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같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으나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14282" y="5500702"/>
            <a:ext cx="87154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주의자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녀 </a:t>
            </a:r>
            <a:r>
              <a:rPr lang="ko-KR" alt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받을복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은 영원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무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en-US" altLang="ko-KR" sz="1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궁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 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하도</a:t>
            </a:r>
            <a:r>
              <a:rPr lang="en-US" altLang="ko-K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-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다 </a:t>
            </a:r>
            <a:r>
              <a:rPr lang="ko-KR" altLang="en-US" sz="1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휴먼모음T" pitchFamily="18" charset="-127"/>
                <a:ea typeface="휴먼모음T" pitchFamily="18" charset="-127"/>
              </a:rPr>
              <a:t>아멘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휴먼모음T" pitchFamily="18" charset="-127"/>
              <a:ea typeface="휴먼모음T" pitchFamily="18" charset="-127"/>
            </a:endParaRPr>
          </a:p>
        </p:txBody>
      </p:sp>
      <p:pic>
        <p:nvPicPr>
          <p:cNvPr id="15" name="그림 14" descr="그림4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00570"/>
            <a:ext cx="9144000" cy="10112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69</Words>
  <Application>Microsoft Office PowerPoint</Application>
  <PresentationFormat>화면 슬라이드 쇼(4:3)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10</cp:revision>
  <dcterms:created xsi:type="dcterms:W3CDTF">2009-09-17T05:02:54Z</dcterms:created>
  <dcterms:modified xsi:type="dcterms:W3CDTF">2009-09-17T06:33:14Z</dcterms:modified>
</cp:coreProperties>
</file>