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358214" y="621508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1/3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19" name="그림 18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8574"/>
            <a:ext cx="9144000" cy="56008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8358214" y="621508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2/3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15" name="그림 14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8574"/>
            <a:ext cx="9144000" cy="56008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58214" y="621508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3/3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6" name="그림 5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042"/>
            <a:ext cx="9143245" cy="1011852"/>
          </a:xfrm>
          <a:prstGeom prst="rect">
            <a:avLst/>
          </a:prstGeom>
        </p:spPr>
      </p:pic>
      <p:pic>
        <p:nvPicPr>
          <p:cNvPr id="7" name="그림 6" descr="그림2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" y="1928802"/>
            <a:ext cx="9143245" cy="1011852"/>
          </a:xfrm>
          <a:prstGeom prst="rect">
            <a:avLst/>
          </a:prstGeom>
        </p:spPr>
      </p:pic>
      <p:pic>
        <p:nvPicPr>
          <p:cNvPr id="8" name="그림 7" descr="그림3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" y="3357562"/>
            <a:ext cx="9143245" cy="938706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214282" y="2714620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 세 상</a:t>
            </a:r>
            <a:r>
              <a:rPr lang="ko-KR" altLang="en-US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사람  비</a:t>
            </a:r>
            <a:r>
              <a:rPr lang="ko-KR" altLang="en-US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방</a:t>
            </a:r>
            <a:r>
              <a:rPr lang="ko-KR" altLang="en-US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해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-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도 </a:t>
            </a:r>
            <a:r>
              <a:rPr lang="ko-KR" altLang="en-US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주</a:t>
            </a:r>
            <a:r>
              <a:rPr lang="ko-KR" altLang="en-US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를</a:t>
            </a:r>
            <a:r>
              <a:rPr lang="ko-KR" altLang="en-US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찬</a:t>
            </a:r>
            <a:r>
              <a:rPr lang="ko-KR" altLang="en-US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송 </a:t>
            </a:r>
            <a:r>
              <a:rPr lang="ko-KR" altLang="en-US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하</a:t>
            </a:r>
            <a:r>
              <a:rPr lang="ko-KR" altLang="en-US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리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-</a:t>
            </a:r>
            <a:r>
              <a:rPr lang="en-US" altLang="ko-KR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라</a:t>
            </a:r>
            <a:endParaRPr lang="en-US" altLang="ko-K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85720" y="1357298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3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주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의은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혜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내가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받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-</a:t>
            </a:r>
            <a:r>
              <a:rPr lang="en-US" altLang="ko-KR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아 </a:t>
            </a:r>
            <a:r>
              <a:rPr lang="ko-KR" altLang="en-US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시온 백</a:t>
            </a:r>
            <a:r>
              <a:rPr lang="ko-KR" altLang="en-US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성 </a:t>
            </a:r>
            <a:r>
              <a:rPr lang="ko-KR" altLang="en-US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되는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-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때</a:t>
            </a:r>
            <a:endParaRPr lang="en-US" altLang="ko-K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500002" y="4143380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세</a:t>
            </a:r>
            <a:r>
              <a:rPr lang="ko-KR" altLang="en-US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상</a:t>
            </a:r>
            <a:r>
              <a:rPr lang="ko-KR" altLang="en-US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헛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-</a:t>
            </a:r>
            <a:r>
              <a:rPr lang="en-US" altLang="ko-KR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된 </a:t>
            </a:r>
            <a:r>
              <a:rPr lang="ko-KR" altLang="en-US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모든 영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-</a:t>
            </a:r>
            <a:r>
              <a:rPr lang="en-US" altLang="ko-KR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광 </a:t>
            </a:r>
            <a:r>
              <a:rPr lang="ko-KR" altLang="en-US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아</a:t>
            </a:r>
            <a:r>
              <a:rPr lang="ko-KR" altLang="en-US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침</a:t>
            </a:r>
            <a:r>
              <a:rPr lang="ko-KR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안</a:t>
            </a:r>
            <a:r>
              <a:rPr lang="ko-KR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개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같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으나</a:t>
            </a:r>
            <a:endParaRPr lang="en-US" altLang="ko-K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14282" y="5500702"/>
            <a:ext cx="87154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주의자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-</a:t>
            </a:r>
            <a:r>
              <a:rPr lang="en-US" altLang="ko-KR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녀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받을복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-</a:t>
            </a:r>
            <a:r>
              <a:rPr lang="en-US" altLang="ko-KR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은 영원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-</a:t>
            </a:r>
            <a:r>
              <a:rPr lang="en-US" altLang="ko-KR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무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-</a:t>
            </a:r>
            <a:r>
              <a:rPr lang="en-US" altLang="ko-KR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궁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- 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하도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-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다 </a:t>
            </a:r>
            <a:r>
              <a:rPr lang="ko-KR" altLang="en-US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아멘</a:t>
            </a:r>
            <a:endParaRPr lang="en-US" altLang="ko-K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</p:txBody>
      </p:sp>
      <p:pic>
        <p:nvPicPr>
          <p:cNvPr id="15" name="그림 14" descr="그림4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500570"/>
            <a:ext cx="9144000" cy="10112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69</Words>
  <Application>Microsoft Office PowerPoint</Application>
  <PresentationFormat>화면 슬라이드 쇼(4:3)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韓國人</dc:creator>
  <cp:lastModifiedBy>韓國人</cp:lastModifiedBy>
  <cp:revision>10</cp:revision>
  <dcterms:created xsi:type="dcterms:W3CDTF">2009-09-17T05:02:54Z</dcterms:created>
  <dcterms:modified xsi:type="dcterms:W3CDTF">2009-09-17T06:33:14Z</dcterms:modified>
</cp:coreProperties>
</file>