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358214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9" name="그림 18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8574"/>
            <a:ext cx="9144000" cy="5600852"/>
          </a:xfrm>
          <a:prstGeom prst="rect">
            <a:avLst/>
          </a:prstGeom>
          <a:solidFill>
            <a:schemeClr val="bg1">
              <a:alpha val="79000"/>
            </a:scheme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358214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2/3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5" name="그림 1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8574"/>
            <a:ext cx="9144000" cy="560085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58214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3/3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6" name="그림 15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8574"/>
            <a:ext cx="9144000" cy="5600852"/>
          </a:xfrm>
          <a:prstGeom prst="rect">
            <a:avLst/>
          </a:prstGeom>
          <a:solidFill>
            <a:schemeClr val="bg1">
              <a:alpha val="80000"/>
            </a:schemeClr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11</cp:revision>
  <dcterms:created xsi:type="dcterms:W3CDTF">2009-09-17T05:02:54Z</dcterms:created>
  <dcterms:modified xsi:type="dcterms:W3CDTF">2009-09-17T06:41:58Z</dcterms:modified>
</cp:coreProperties>
</file>