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42A5-4CDD-46AE-82EF-DC0C208416A1}" type="datetimeFigureOut">
              <a:rPr lang="ko-KR" altLang="en-US" smtClean="0"/>
              <a:pPr/>
              <a:t>2009-09-17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F70E-CB2E-4CAF-83A5-AF44646D69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42A5-4CDD-46AE-82EF-DC0C208416A1}" type="datetimeFigureOut">
              <a:rPr lang="ko-KR" altLang="en-US" smtClean="0"/>
              <a:pPr/>
              <a:t>2009-09-17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F70E-CB2E-4CAF-83A5-AF44646D69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42A5-4CDD-46AE-82EF-DC0C208416A1}" type="datetimeFigureOut">
              <a:rPr lang="ko-KR" altLang="en-US" smtClean="0"/>
              <a:pPr/>
              <a:t>2009-09-17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F70E-CB2E-4CAF-83A5-AF44646D69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42A5-4CDD-46AE-82EF-DC0C208416A1}" type="datetimeFigureOut">
              <a:rPr lang="ko-KR" altLang="en-US" smtClean="0"/>
              <a:pPr/>
              <a:t>2009-09-17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F70E-CB2E-4CAF-83A5-AF44646D69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42A5-4CDD-46AE-82EF-DC0C208416A1}" type="datetimeFigureOut">
              <a:rPr lang="ko-KR" altLang="en-US" smtClean="0"/>
              <a:pPr/>
              <a:t>2009-09-17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F70E-CB2E-4CAF-83A5-AF44646D69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42A5-4CDD-46AE-82EF-DC0C208416A1}" type="datetimeFigureOut">
              <a:rPr lang="ko-KR" altLang="en-US" smtClean="0"/>
              <a:pPr/>
              <a:t>2009-09-17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F70E-CB2E-4CAF-83A5-AF44646D69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42A5-4CDD-46AE-82EF-DC0C208416A1}" type="datetimeFigureOut">
              <a:rPr lang="ko-KR" altLang="en-US" smtClean="0"/>
              <a:pPr/>
              <a:t>2009-09-17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F70E-CB2E-4CAF-83A5-AF44646D69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42A5-4CDD-46AE-82EF-DC0C208416A1}" type="datetimeFigureOut">
              <a:rPr lang="ko-KR" altLang="en-US" smtClean="0"/>
              <a:pPr/>
              <a:t>2009-09-17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F70E-CB2E-4CAF-83A5-AF44646D69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42A5-4CDD-46AE-82EF-DC0C208416A1}" type="datetimeFigureOut">
              <a:rPr lang="ko-KR" altLang="en-US" smtClean="0"/>
              <a:pPr/>
              <a:t>2009-09-17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F70E-CB2E-4CAF-83A5-AF44646D69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42A5-4CDD-46AE-82EF-DC0C208416A1}" type="datetimeFigureOut">
              <a:rPr lang="ko-KR" altLang="en-US" smtClean="0"/>
              <a:pPr/>
              <a:t>2009-09-17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F70E-CB2E-4CAF-83A5-AF44646D69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42A5-4CDD-46AE-82EF-DC0C208416A1}" type="datetimeFigureOut">
              <a:rPr lang="ko-KR" altLang="en-US" smtClean="0"/>
              <a:pPr/>
              <a:t>2009-09-17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F70E-CB2E-4CAF-83A5-AF44646D69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C42A5-4CDD-46AE-82EF-DC0C208416A1}" type="datetimeFigureOut">
              <a:rPr lang="ko-KR" altLang="en-US" smtClean="0"/>
              <a:pPr/>
              <a:t>2009-09-17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6F70E-CB2E-4CAF-83A5-AF44646D69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58082" y="400050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1/6 : 1-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전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24" name="그림 23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04"/>
            <a:ext cx="9144000" cy="28795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429520" y="342900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/6 : 1-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후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8" name="그림 17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9144000" cy="26664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429520" y="37861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3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/6 : 2-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전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9144000" cy="29526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358082" y="350043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4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/6 : 2-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후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9144000" cy="2666492"/>
          </a:xfrm>
          <a:prstGeom prst="rect">
            <a:avLst/>
          </a:prstGeom>
        </p:spPr>
      </p:pic>
      <p:pic>
        <p:nvPicPr>
          <p:cNvPr id="4" name="그림 3" descr="그림85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32" y="2786058"/>
            <a:ext cx="3337774" cy="37952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072330" y="350043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5/6 : 3-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전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377"/>
            <a:ext cx="9144000" cy="2952623"/>
          </a:xfrm>
          <a:prstGeom prst="rect">
            <a:avLst/>
          </a:prstGeom>
        </p:spPr>
      </p:pic>
      <p:pic>
        <p:nvPicPr>
          <p:cNvPr id="4" name="그림 3" descr="그림81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3500438"/>
            <a:ext cx="2541587" cy="25746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286644" y="37861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6/6 : 3-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후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9144000" cy="25934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24</Words>
  <Application>Microsoft Office PowerPoint</Application>
  <PresentationFormat>화면 슬라이드 쇼(4:3)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KOREA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韓國人</dc:creator>
  <cp:lastModifiedBy>韓國人</cp:lastModifiedBy>
  <cp:revision>13</cp:revision>
  <dcterms:created xsi:type="dcterms:W3CDTF">2009-09-17T05:02:54Z</dcterms:created>
  <dcterms:modified xsi:type="dcterms:W3CDTF">2009-09-17T06:53:45Z</dcterms:modified>
</cp:coreProperties>
</file>