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3FDD-F8FE-438E-B5E3-E2DBDB7EE6DA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39D7-58C7-45FA-A40C-9B71B0B698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3FDD-F8FE-438E-B5E3-E2DBDB7EE6DA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39D7-58C7-45FA-A40C-9B71B0B698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3FDD-F8FE-438E-B5E3-E2DBDB7EE6DA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39D7-58C7-45FA-A40C-9B71B0B698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3FDD-F8FE-438E-B5E3-E2DBDB7EE6DA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39D7-58C7-45FA-A40C-9B71B0B698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3FDD-F8FE-438E-B5E3-E2DBDB7EE6DA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39D7-58C7-45FA-A40C-9B71B0B698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3FDD-F8FE-438E-B5E3-E2DBDB7EE6DA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39D7-58C7-45FA-A40C-9B71B0B698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3FDD-F8FE-438E-B5E3-E2DBDB7EE6DA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39D7-58C7-45FA-A40C-9B71B0B698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3FDD-F8FE-438E-B5E3-E2DBDB7EE6DA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39D7-58C7-45FA-A40C-9B71B0B698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3FDD-F8FE-438E-B5E3-E2DBDB7EE6DA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39D7-58C7-45FA-A40C-9B71B0B698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3FDD-F8FE-438E-B5E3-E2DBDB7EE6DA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39D7-58C7-45FA-A40C-9B71B0B698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3FDD-F8FE-438E-B5E3-E2DBDB7EE6DA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39D7-58C7-45FA-A40C-9B71B0B698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73FDD-F8FE-438E-B5E3-E2DBDB7EE6DA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B39D7-58C7-45FA-A40C-9B71B0B698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2009-09-25T12:30:43Z</dcterms:created>
  <dcterms:modified xsi:type="dcterms:W3CDTF">2009-09-25T12:31:48Z</dcterms:modified>
</cp:coreProperties>
</file>