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DB73-E9C8-456F-BF14-7E49578E03C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84A8-3E8F-49EF-A277-C7B172B686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842962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57166"/>
            <a:ext cx="83058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40105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2010-06-26T02:39:11Z</dcterms:created>
  <dcterms:modified xsi:type="dcterms:W3CDTF">2010-06-26T08:58:07Z</dcterms:modified>
</cp:coreProperties>
</file>