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8A67-E110-4A4D-9C63-65F8AFF297CF}" type="datetimeFigureOut">
              <a:rPr lang="ko-KR" altLang="en-US" smtClean="0"/>
              <a:pPr/>
              <a:t>2010-12-11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7C50D-B0E8-4076-ADCC-1B22AEE8E5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Very Infortant Person</dc:creator>
  <cp:lastModifiedBy>Very Infortant Person</cp:lastModifiedBy>
  <cp:revision>2</cp:revision>
  <dcterms:created xsi:type="dcterms:W3CDTF">2010-12-11T11:39:20Z</dcterms:created>
  <dcterms:modified xsi:type="dcterms:W3CDTF">2010-12-11T12:18:44Z</dcterms:modified>
</cp:coreProperties>
</file>