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2811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술람미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642918"/>
            <a:ext cx="8436167" cy="2730782"/>
          </a:xfrm>
          <a:prstGeom prst="rect">
            <a:avLst/>
          </a:prstGeom>
        </p:spPr>
      </p:pic>
      <p:pic>
        <p:nvPicPr>
          <p:cNvPr id="12" name="그림 11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4348" y="3184201"/>
            <a:ext cx="3216290" cy="367379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1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4348" y="3184201"/>
            <a:ext cx="3216290" cy="36737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775751"/>
            <a:ext cx="8436167" cy="27246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1785926"/>
            <a:ext cx="8436167" cy="1554352"/>
          </a:xfrm>
          <a:prstGeom prst="rect">
            <a:avLst/>
          </a:prstGeom>
        </p:spPr>
      </p:pic>
      <p:pic>
        <p:nvPicPr>
          <p:cNvPr id="6" name="그림 5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4348" y="3184201"/>
            <a:ext cx="3216290" cy="367379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1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4348" y="3184201"/>
            <a:ext cx="3216290" cy="36737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직사각형 3"/>
          <p:cNvSpPr/>
          <p:nvPr/>
        </p:nvSpPr>
        <p:spPr>
          <a:xfrm>
            <a:off x="7929586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714356"/>
            <a:ext cx="8436167" cy="26942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1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4348" y="3184201"/>
            <a:ext cx="3216290" cy="36737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직사각형 3"/>
          <p:cNvSpPr/>
          <p:nvPr/>
        </p:nvSpPr>
        <p:spPr>
          <a:xfrm>
            <a:off x="7929586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785794"/>
            <a:ext cx="8436167" cy="25113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1857364"/>
            <a:ext cx="8436167" cy="1371487"/>
          </a:xfrm>
          <a:prstGeom prst="rect">
            <a:avLst/>
          </a:prstGeom>
        </p:spPr>
      </p:pic>
      <p:pic>
        <p:nvPicPr>
          <p:cNvPr id="5" name="그림 4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4348" y="3184201"/>
            <a:ext cx="3216290" cy="367379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642918"/>
            <a:ext cx="8436167" cy="2663732"/>
          </a:xfrm>
          <a:prstGeom prst="rect">
            <a:avLst/>
          </a:prstGeom>
        </p:spPr>
      </p:pic>
      <p:pic>
        <p:nvPicPr>
          <p:cNvPr id="5" name="그림 4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4348" y="3184201"/>
            <a:ext cx="3216290" cy="367379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1628149"/>
            <a:ext cx="8436167" cy="1657975"/>
          </a:xfrm>
          <a:prstGeom prst="rect">
            <a:avLst/>
          </a:prstGeom>
        </p:spPr>
      </p:pic>
      <p:pic>
        <p:nvPicPr>
          <p:cNvPr id="5" name="그림 4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4348" y="3184201"/>
            <a:ext cx="3216290" cy="367379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7</cp:revision>
  <dcterms:created xsi:type="dcterms:W3CDTF">2010-02-18T04:46:16Z</dcterms:created>
  <dcterms:modified xsi:type="dcterms:W3CDTF">2010-03-04T11:59:10Z</dcterms:modified>
</cp:coreProperties>
</file>