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6259C-C866-4425-892B-DCF270FE8569}" type="datetimeFigureOut">
              <a:rPr lang="ko-KR" altLang="en-US" smtClean="0"/>
              <a:pPr/>
              <a:t>2010-03-04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642910" y="142852"/>
            <a:ext cx="128112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술람미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929586" y="6072206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1" name="그림 10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916" y="1285860"/>
            <a:ext cx="8436167" cy="273078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916" y="1285860"/>
            <a:ext cx="8436167" cy="272468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916" y="2143116"/>
            <a:ext cx="8436167" cy="155435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916" y="1357298"/>
            <a:ext cx="8436167" cy="269420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916" y="1428736"/>
            <a:ext cx="8436167" cy="251134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3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916" y="2057513"/>
            <a:ext cx="8436167" cy="137148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7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916" y="1193896"/>
            <a:ext cx="8436167" cy="266373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8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4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916" y="2271091"/>
            <a:ext cx="8436167" cy="16579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9</Words>
  <Application>Microsoft Office PowerPoint</Application>
  <PresentationFormat>화면 슬라이드 쇼(4:3)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6</cp:revision>
  <dcterms:created xsi:type="dcterms:W3CDTF">2010-02-18T04:46:16Z</dcterms:created>
  <dcterms:modified xsi:type="dcterms:W3CDTF">2010-03-04T11:53:24Z</dcterms:modified>
</cp:coreProperties>
</file>