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2811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술람미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285860"/>
            <a:ext cx="8436167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285860"/>
            <a:ext cx="8436167" cy="27246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2143116"/>
            <a:ext cx="8436167" cy="15543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357298"/>
            <a:ext cx="8436167" cy="269420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428736"/>
            <a:ext cx="8436167" cy="251134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2057513"/>
            <a:ext cx="8436167" cy="137148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193896"/>
            <a:ext cx="8436167" cy="266373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072206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2271091"/>
            <a:ext cx="8436167" cy="16579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</Words>
  <Application>Microsoft Office PowerPoint</Application>
  <PresentationFormat>화면 슬라이드 쇼(4:3)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2010-02-18T04:46:16Z</dcterms:created>
  <dcterms:modified xsi:type="dcterms:W3CDTF">2010-03-04T11:53:24Z</dcterms:modified>
</cp:coreProperties>
</file>