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128112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술람미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" name="그림 9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423920"/>
            <a:ext cx="8423976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1316910"/>
            <a:ext cx="8423976" cy="422417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1496727"/>
            <a:ext cx="8423976" cy="386454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1280337"/>
            <a:ext cx="8423976" cy="42973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</Words>
  <Application>Microsoft Office PowerPoint</Application>
  <PresentationFormat>화면 슬라이드 쇼(4:3)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3</cp:revision>
  <dcterms:created xsi:type="dcterms:W3CDTF">2010-02-18T04:46:16Z</dcterms:created>
  <dcterms:modified xsi:type="dcterms:W3CDTF">2010-03-04T11:30:38Z</dcterms:modified>
</cp:coreProperties>
</file>