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2811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술람미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316910"/>
            <a:ext cx="8423976" cy="42241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496727"/>
            <a:ext cx="8423976" cy="38645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280337"/>
            <a:ext cx="8423976" cy="4297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2010-02-18T04:46:16Z</dcterms:created>
  <dcterms:modified xsi:type="dcterms:W3CDTF">2010-03-04T11:30:38Z</dcterms:modified>
</cp:coreProperties>
</file>