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540A-9B3E-4C50-8C5B-5308544F42C2}" type="datetimeFigureOut">
              <a:rPr lang="ko-KR" altLang="en-US" smtClean="0"/>
              <a:t>2009-10-27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F09D-0A4C-4F42-88F4-92E6C767944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540A-9B3E-4C50-8C5B-5308544F42C2}" type="datetimeFigureOut">
              <a:rPr lang="ko-KR" altLang="en-US" smtClean="0"/>
              <a:t>2009-10-27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F09D-0A4C-4F42-88F4-92E6C767944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540A-9B3E-4C50-8C5B-5308544F42C2}" type="datetimeFigureOut">
              <a:rPr lang="ko-KR" altLang="en-US" smtClean="0"/>
              <a:t>2009-10-27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F09D-0A4C-4F42-88F4-92E6C767944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540A-9B3E-4C50-8C5B-5308544F42C2}" type="datetimeFigureOut">
              <a:rPr lang="ko-KR" altLang="en-US" smtClean="0"/>
              <a:t>2009-10-27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F09D-0A4C-4F42-88F4-92E6C767944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540A-9B3E-4C50-8C5B-5308544F42C2}" type="datetimeFigureOut">
              <a:rPr lang="ko-KR" altLang="en-US" smtClean="0"/>
              <a:t>2009-10-27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F09D-0A4C-4F42-88F4-92E6C767944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540A-9B3E-4C50-8C5B-5308544F42C2}" type="datetimeFigureOut">
              <a:rPr lang="ko-KR" altLang="en-US" smtClean="0"/>
              <a:t>2009-10-27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F09D-0A4C-4F42-88F4-92E6C767944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540A-9B3E-4C50-8C5B-5308544F42C2}" type="datetimeFigureOut">
              <a:rPr lang="ko-KR" altLang="en-US" smtClean="0"/>
              <a:t>2009-10-27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F09D-0A4C-4F42-88F4-92E6C767944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540A-9B3E-4C50-8C5B-5308544F42C2}" type="datetimeFigureOut">
              <a:rPr lang="ko-KR" altLang="en-US" smtClean="0"/>
              <a:t>2009-10-27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F09D-0A4C-4F42-88F4-92E6C767944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540A-9B3E-4C50-8C5B-5308544F42C2}" type="datetimeFigureOut">
              <a:rPr lang="ko-KR" altLang="en-US" smtClean="0"/>
              <a:t>2009-10-27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F09D-0A4C-4F42-88F4-92E6C767944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540A-9B3E-4C50-8C5B-5308544F42C2}" type="datetimeFigureOut">
              <a:rPr lang="ko-KR" altLang="en-US" smtClean="0"/>
              <a:t>2009-10-27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F09D-0A4C-4F42-88F4-92E6C767944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540A-9B3E-4C50-8C5B-5308544F42C2}" type="datetimeFigureOut">
              <a:rPr lang="ko-KR" altLang="en-US" smtClean="0"/>
              <a:t>2009-10-27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F09D-0A4C-4F42-88F4-92E6C767944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6540A-9B3E-4C50-8C5B-5308544F42C2}" type="datetimeFigureOut">
              <a:rPr lang="ko-KR" altLang="en-US" smtClean="0"/>
              <a:t>2009-10-27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CF09D-0A4C-4F42-88F4-92E6C767944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857224" y="214290"/>
            <a:ext cx="311655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ea typeface="(한)순정체D" pitchFamily="18" charset="-127"/>
              </a:rPr>
              <a:t>슈퍼스타 예수</a:t>
            </a:r>
            <a:endParaRPr lang="en-US" altLang="ko-KR" sz="36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ea typeface="(한)순정체D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8072462" y="6000768"/>
            <a:ext cx="7585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순정체D" pitchFamily="18" charset="-127"/>
              </a:rPr>
              <a:t>1/6</a:t>
            </a:r>
            <a:endParaRPr lang="en-US" altLang="ko-KR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순정체D" pitchFamily="18" charset="-127"/>
            </a:endParaRPr>
          </a:p>
        </p:txBody>
      </p:sp>
      <p:pic>
        <p:nvPicPr>
          <p:cNvPr id="17" name="그림 16" descr="그림1.png"/>
          <p:cNvPicPr>
            <a:picLocks noChangeAspect="1"/>
          </p:cNvPicPr>
          <p:nvPr/>
        </p:nvPicPr>
        <p:blipFill>
          <a:blip r:embed="rId2"/>
          <a:srcRect l="1562" t="7914" r="1562" b="21943"/>
          <a:stretch>
            <a:fillRect/>
          </a:stretch>
        </p:blipFill>
        <p:spPr>
          <a:xfrm>
            <a:off x="500034" y="785818"/>
            <a:ext cx="8072494" cy="3214686"/>
          </a:xfrm>
          <a:prstGeom prst="rect">
            <a:avLst/>
          </a:prstGeom>
          <a:effectLst>
            <a:glow rad="228600">
              <a:schemeClr val="bg1"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072462" y="6000768"/>
            <a:ext cx="7585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순정체D" pitchFamily="18" charset="-127"/>
              </a:rPr>
              <a:t>2/6</a:t>
            </a:r>
            <a:endParaRPr lang="en-US" altLang="ko-KR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순정체D" pitchFamily="18" charset="-127"/>
            </a:endParaRPr>
          </a:p>
        </p:txBody>
      </p:sp>
      <p:pic>
        <p:nvPicPr>
          <p:cNvPr id="6" name="그림 5" descr="그림2.png"/>
          <p:cNvPicPr>
            <a:picLocks noChangeAspect="1"/>
          </p:cNvPicPr>
          <p:nvPr/>
        </p:nvPicPr>
        <p:blipFill>
          <a:blip r:embed="rId2"/>
          <a:srcRect l="1562" t="7914" r="1562" b="21943"/>
          <a:stretch>
            <a:fillRect/>
          </a:stretch>
        </p:blipFill>
        <p:spPr>
          <a:xfrm>
            <a:off x="500034" y="785818"/>
            <a:ext cx="8072494" cy="3214686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  <p:sp>
        <p:nvSpPr>
          <p:cNvPr id="7" name="직사각형 6"/>
          <p:cNvSpPr/>
          <p:nvPr/>
        </p:nvSpPr>
        <p:spPr>
          <a:xfrm>
            <a:off x="428596" y="6000768"/>
            <a:ext cx="214033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(한)순정체D" pitchFamily="18" charset="-127"/>
              </a:rPr>
              <a:t>슈퍼스타 예수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(한)순정체D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072462" y="6000768"/>
            <a:ext cx="7585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순정체D" pitchFamily="18" charset="-127"/>
              </a:rPr>
              <a:t>3/6</a:t>
            </a:r>
            <a:endParaRPr lang="en-US" altLang="ko-KR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순정체D" pitchFamily="18" charset="-127"/>
            </a:endParaRPr>
          </a:p>
        </p:txBody>
      </p:sp>
      <p:pic>
        <p:nvPicPr>
          <p:cNvPr id="6" name="그림 5" descr="그림3.png"/>
          <p:cNvPicPr>
            <a:picLocks noChangeAspect="1"/>
          </p:cNvPicPr>
          <p:nvPr/>
        </p:nvPicPr>
        <p:blipFill>
          <a:blip r:embed="rId2"/>
          <a:srcRect l="1562" t="7914" r="1562" b="21943"/>
          <a:stretch>
            <a:fillRect/>
          </a:stretch>
        </p:blipFill>
        <p:spPr>
          <a:xfrm>
            <a:off x="500034" y="785818"/>
            <a:ext cx="8072494" cy="3214686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  <p:sp>
        <p:nvSpPr>
          <p:cNvPr id="7" name="직사각형 6"/>
          <p:cNvSpPr/>
          <p:nvPr/>
        </p:nvSpPr>
        <p:spPr>
          <a:xfrm>
            <a:off x="428596" y="6000768"/>
            <a:ext cx="214033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(한)순정체D" pitchFamily="18" charset="-127"/>
              </a:rPr>
              <a:t>슈퍼스타 예수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(한)순정체D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072462" y="6000768"/>
            <a:ext cx="75854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순정체D" pitchFamily="18" charset="-127"/>
              </a:rPr>
              <a:t>4/6</a:t>
            </a:r>
            <a:endParaRPr lang="en-US" altLang="ko-KR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순정체D" pitchFamily="18" charset="-127"/>
            </a:endParaRPr>
          </a:p>
        </p:txBody>
      </p:sp>
      <p:pic>
        <p:nvPicPr>
          <p:cNvPr id="5" name="그림 4" descr="그림4.png"/>
          <p:cNvPicPr>
            <a:picLocks noChangeAspect="1"/>
          </p:cNvPicPr>
          <p:nvPr/>
        </p:nvPicPr>
        <p:blipFill>
          <a:blip r:embed="rId2"/>
          <a:srcRect l="1562" t="7914" r="1562" b="21943"/>
          <a:stretch>
            <a:fillRect/>
          </a:stretch>
        </p:blipFill>
        <p:spPr>
          <a:xfrm>
            <a:off x="500034" y="785818"/>
            <a:ext cx="8072494" cy="3214686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  <p:sp>
        <p:nvSpPr>
          <p:cNvPr id="6" name="직사각형 5"/>
          <p:cNvSpPr/>
          <p:nvPr/>
        </p:nvSpPr>
        <p:spPr>
          <a:xfrm>
            <a:off x="428596" y="6000768"/>
            <a:ext cx="214033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(한)순정체D" pitchFamily="18" charset="-127"/>
              </a:rPr>
              <a:t>슈퍼스타 예수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(한)순정체D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072462" y="6000768"/>
            <a:ext cx="75854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순정체D" pitchFamily="18" charset="-127"/>
              </a:rPr>
              <a:t>5/6</a:t>
            </a:r>
            <a:endParaRPr lang="en-US" altLang="ko-KR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순정체D" pitchFamily="18" charset="-127"/>
            </a:endParaRPr>
          </a:p>
        </p:txBody>
      </p:sp>
      <p:pic>
        <p:nvPicPr>
          <p:cNvPr id="5" name="그림 4" descr="그림5.png"/>
          <p:cNvPicPr>
            <a:picLocks noChangeAspect="1"/>
          </p:cNvPicPr>
          <p:nvPr/>
        </p:nvPicPr>
        <p:blipFill>
          <a:blip r:embed="rId2"/>
          <a:srcRect l="1562" t="7914" r="1562" b="21943"/>
          <a:stretch>
            <a:fillRect/>
          </a:stretch>
        </p:blipFill>
        <p:spPr>
          <a:xfrm>
            <a:off x="500034" y="785818"/>
            <a:ext cx="8072494" cy="3214686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  <p:sp>
        <p:nvSpPr>
          <p:cNvPr id="6" name="직사각형 5"/>
          <p:cNvSpPr/>
          <p:nvPr/>
        </p:nvSpPr>
        <p:spPr>
          <a:xfrm>
            <a:off x="428596" y="6000768"/>
            <a:ext cx="214033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(한)순정체D" pitchFamily="18" charset="-127"/>
              </a:rPr>
              <a:t>슈퍼스타 예수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(한)순정체D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072462" y="6000768"/>
            <a:ext cx="7585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순정체D" pitchFamily="18" charset="-127"/>
              </a:rPr>
              <a:t>6/6</a:t>
            </a:r>
            <a:endParaRPr lang="en-US" altLang="ko-KR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순정체D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28596" y="6000768"/>
            <a:ext cx="214033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(한)순정체D" pitchFamily="18" charset="-127"/>
              </a:rPr>
              <a:t>슈퍼스타 예수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(한)순정체D" pitchFamily="18" charset="-127"/>
            </a:endParaRPr>
          </a:p>
        </p:txBody>
      </p:sp>
      <p:pic>
        <p:nvPicPr>
          <p:cNvPr id="5" name="그림 4" descr="그림6.png"/>
          <p:cNvPicPr>
            <a:picLocks noChangeAspect="1"/>
          </p:cNvPicPr>
          <p:nvPr/>
        </p:nvPicPr>
        <p:blipFill>
          <a:blip r:embed="rId2"/>
          <a:srcRect l="1562" t="7914" r="1562" b="21943"/>
          <a:stretch>
            <a:fillRect/>
          </a:stretch>
        </p:blipFill>
        <p:spPr>
          <a:xfrm>
            <a:off x="500034" y="785818"/>
            <a:ext cx="8072494" cy="3214686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18</Words>
  <Application>Microsoft Office PowerPoint</Application>
  <PresentationFormat>화면 슬라이드 쇼(4:3)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행복한na</dc:creator>
  <cp:lastModifiedBy>행복한na</cp:lastModifiedBy>
  <cp:revision>4</cp:revision>
  <dcterms:created xsi:type="dcterms:W3CDTF">2009-10-27T12:10:03Z</dcterms:created>
  <dcterms:modified xsi:type="dcterms:W3CDTF">2009-10-27T12:41:27Z</dcterms:modified>
</cp:coreProperties>
</file>