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57224" y="214290"/>
            <a:ext cx="311655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3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슈퍼스타 예수</a:t>
            </a:r>
            <a:endParaRPr lang="en-US" altLang="ko-KR" sz="36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ea typeface="(한)순정체D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072462" y="6000768"/>
            <a:ext cx="7585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1/6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pic>
        <p:nvPicPr>
          <p:cNvPr id="17" name="그림 16" descr="그림1.png"/>
          <p:cNvPicPr>
            <a:picLocks noChangeAspect="1"/>
          </p:cNvPicPr>
          <p:nvPr/>
        </p:nvPicPr>
        <p:blipFill>
          <a:blip r:embed="rId2"/>
          <a:srcRect l="1562" t="7914" r="1562" b="21943"/>
          <a:stretch>
            <a:fillRect/>
          </a:stretch>
        </p:blipFill>
        <p:spPr>
          <a:xfrm>
            <a:off x="500034" y="785818"/>
            <a:ext cx="8072494" cy="3214686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00768"/>
            <a:ext cx="7585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2/6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pic>
        <p:nvPicPr>
          <p:cNvPr id="6" name="그림 5" descr="그림2.png"/>
          <p:cNvPicPr>
            <a:picLocks noChangeAspect="1"/>
          </p:cNvPicPr>
          <p:nvPr/>
        </p:nvPicPr>
        <p:blipFill>
          <a:blip r:embed="rId2"/>
          <a:srcRect l="1562" t="7914" r="1562" b="21943"/>
          <a:stretch>
            <a:fillRect/>
          </a:stretch>
        </p:blipFill>
        <p:spPr>
          <a:xfrm>
            <a:off x="500034" y="785818"/>
            <a:ext cx="8072494" cy="3214686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7" name="직사각형 6"/>
          <p:cNvSpPr/>
          <p:nvPr/>
        </p:nvSpPr>
        <p:spPr>
          <a:xfrm>
            <a:off x="428596" y="6000768"/>
            <a:ext cx="2140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순정체D" pitchFamily="18" charset="-127"/>
              </a:rPr>
              <a:t>슈퍼스타 예수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순정체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00768"/>
            <a:ext cx="7585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3/6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pic>
        <p:nvPicPr>
          <p:cNvPr id="6" name="그림 5" descr="그림3.png"/>
          <p:cNvPicPr>
            <a:picLocks noChangeAspect="1"/>
          </p:cNvPicPr>
          <p:nvPr/>
        </p:nvPicPr>
        <p:blipFill>
          <a:blip r:embed="rId2"/>
          <a:srcRect l="1562" t="7914" r="1562" b="21943"/>
          <a:stretch>
            <a:fillRect/>
          </a:stretch>
        </p:blipFill>
        <p:spPr>
          <a:xfrm>
            <a:off x="500034" y="785818"/>
            <a:ext cx="8072494" cy="3214686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7" name="직사각형 6"/>
          <p:cNvSpPr/>
          <p:nvPr/>
        </p:nvSpPr>
        <p:spPr>
          <a:xfrm>
            <a:off x="428596" y="6000768"/>
            <a:ext cx="2140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순정체D" pitchFamily="18" charset="-127"/>
              </a:rPr>
              <a:t>슈퍼스타 예수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순정체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00768"/>
            <a:ext cx="7585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4/6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pic>
        <p:nvPicPr>
          <p:cNvPr id="5" name="그림 4" descr="그림4.png"/>
          <p:cNvPicPr>
            <a:picLocks noChangeAspect="1"/>
          </p:cNvPicPr>
          <p:nvPr/>
        </p:nvPicPr>
        <p:blipFill>
          <a:blip r:embed="rId2"/>
          <a:srcRect l="1562" t="7914" r="1562" b="21943"/>
          <a:stretch>
            <a:fillRect/>
          </a:stretch>
        </p:blipFill>
        <p:spPr>
          <a:xfrm>
            <a:off x="500034" y="785818"/>
            <a:ext cx="8072494" cy="3214686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6" name="직사각형 5"/>
          <p:cNvSpPr/>
          <p:nvPr/>
        </p:nvSpPr>
        <p:spPr>
          <a:xfrm>
            <a:off x="428596" y="6000768"/>
            <a:ext cx="2140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순정체D" pitchFamily="18" charset="-127"/>
              </a:rPr>
              <a:t>슈퍼스타 예수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순정체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00768"/>
            <a:ext cx="7585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5/6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pic>
        <p:nvPicPr>
          <p:cNvPr id="5" name="그림 4" descr="그림5.png"/>
          <p:cNvPicPr>
            <a:picLocks noChangeAspect="1"/>
          </p:cNvPicPr>
          <p:nvPr/>
        </p:nvPicPr>
        <p:blipFill>
          <a:blip r:embed="rId2"/>
          <a:srcRect l="1562" t="7914" r="1562" b="21943"/>
          <a:stretch>
            <a:fillRect/>
          </a:stretch>
        </p:blipFill>
        <p:spPr>
          <a:xfrm>
            <a:off x="500034" y="785818"/>
            <a:ext cx="8072494" cy="3214686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6" name="직사각형 5"/>
          <p:cNvSpPr/>
          <p:nvPr/>
        </p:nvSpPr>
        <p:spPr>
          <a:xfrm>
            <a:off x="428596" y="6000768"/>
            <a:ext cx="2140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순정체D" pitchFamily="18" charset="-127"/>
              </a:rPr>
              <a:t>슈퍼스타 예수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순정체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00768"/>
            <a:ext cx="7585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6/6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28596" y="6000768"/>
            <a:ext cx="2140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순정체D" pitchFamily="18" charset="-127"/>
              </a:rPr>
              <a:t>슈퍼스타 예수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순정체D" pitchFamily="18" charset="-127"/>
            </a:endParaRPr>
          </a:p>
        </p:txBody>
      </p:sp>
      <p:pic>
        <p:nvPicPr>
          <p:cNvPr id="5" name="그림 4" descr="그림6.png"/>
          <p:cNvPicPr>
            <a:picLocks noChangeAspect="1"/>
          </p:cNvPicPr>
          <p:nvPr/>
        </p:nvPicPr>
        <p:blipFill>
          <a:blip r:embed="rId2"/>
          <a:srcRect l="1562" t="7914" r="1562" b="21943"/>
          <a:stretch>
            <a:fillRect/>
          </a:stretch>
        </p:blipFill>
        <p:spPr>
          <a:xfrm>
            <a:off x="500034" y="785818"/>
            <a:ext cx="8072494" cy="3214686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18</Words>
  <Application>Microsoft Office PowerPoint</Application>
  <PresentationFormat>화면 슬라이드 쇼(4:3)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4</cp:revision>
  <dcterms:created xsi:type="dcterms:W3CDTF">2009-10-27T12:10:03Z</dcterms:created>
  <dcterms:modified xsi:type="dcterms:W3CDTF">2009-10-27T12:41:27Z</dcterms:modified>
</cp:coreProperties>
</file>