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1AAE-C9ED-4A47-959E-1526BD429831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1B38E-8BE2-4C46-A592-DA786CC19E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겨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14290"/>
            <a:ext cx="43529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000240"/>
            <a:ext cx="8572561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겨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8715436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겨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00108"/>
            <a:ext cx="8429684" cy="356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2009-10-04T13:41:21Z</dcterms:created>
  <dcterms:modified xsi:type="dcterms:W3CDTF">2009-10-04T13:47:45Z</dcterms:modified>
</cp:coreProperties>
</file>