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83F2-5E2D-4398-A910-1F60AB2840B8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6764-59B0-429B-9D10-DC02545AC9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83F2-5E2D-4398-A910-1F60AB2840B8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6764-59B0-429B-9D10-DC02545AC9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83F2-5E2D-4398-A910-1F60AB2840B8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6764-59B0-429B-9D10-DC02545AC9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83F2-5E2D-4398-A910-1F60AB2840B8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6764-59B0-429B-9D10-DC02545AC9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83F2-5E2D-4398-A910-1F60AB2840B8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6764-59B0-429B-9D10-DC02545AC9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83F2-5E2D-4398-A910-1F60AB2840B8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6764-59B0-429B-9D10-DC02545AC9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83F2-5E2D-4398-A910-1F60AB2840B8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6764-59B0-429B-9D10-DC02545AC9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83F2-5E2D-4398-A910-1F60AB2840B8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6764-59B0-429B-9D10-DC02545AC9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83F2-5E2D-4398-A910-1F60AB2840B8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6764-59B0-429B-9D10-DC02545AC9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83F2-5E2D-4398-A910-1F60AB2840B8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6764-59B0-429B-9D10-DC02545AC9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83F2-5E2D-4398-A910-1F60AB2840B8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6764-59B0-429B-9D10-DC02545AC9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283F2-5E2D-4398-A910-1F60AB2840B8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86764-59B0-429B-9D10-DC02545AC98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2009-06-05T13:15:51Z</dcterms:created>
  <dcterms:modified xsi:type="dcterms:W3CDTF">2009-06-05T13:18:46Z</dcterms:modified>
</cp:coreProperties>
</file>