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D063-C96C-434B-8EFC-99879EF9CFD6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3C42-0332-4E7F-813F-56A4A8DFF7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2009-09-09T07:42:43Z</dcterms:created>
  <dcterms:modified xsi:type="dcterms:W3CDTF">2009-09-09T07:44:03Z</dcterms:modified>
</cp:coreProperties>
</file>