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C65C-0559-4425-8AB8-77F613E97F4C}" type="datetimeFigureOut">
              <a:rPr lang="ko-KR" altLang="en-US" smtClean="0"/>
              <a:t>2009-06-27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2001-FBBD-4732-BBB5-ECB03C0269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C65C-0559-4425-8AB8-77F613E97F4C}" type="datetimeFigureOut">
              <a:rPr lang="ko-KR" altLang="en-US" smtClean="0"/>
              <a:t>2009-06-27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2001-FBBD-4732-BBB5-ECB03C0269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C65C-0559-4425-8AB8-77F613E97F4C}" type="datetimeFigureOut">
              <a:rPr lang="ko-KR" altLang="en-US" smtClean="0"/>
              <a:t>2009-06-27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2001-FBBD-4732-BBB5-ECB03C0269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C65C-0559-4425-8AB8-77F613E97F4C}" type="datetimeFigureOut">
              <a:rPr lang="ko-KR" altLang="en-US" smtClean="0"/>
              <a:t>2009-06-27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2001-FBBD-4732-BBB5-ECB03C0269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C65C-0559-4425-8AB8-77F613E97F4C}" type="datetimeFigureOut">
              <a:rPr lang="ko-KR" altLang="en-US" smtClean="0"/>
              <a:t>2009-06-27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2001-FBBD-4732-BBB5-ECB03C0269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C65C-0559-4425-8AB8-77F613E97F4C}" type="datetimeFigureOut">
              <a:rPr lang="ko-KR" altLang="en-US" smtClean="0"/>
              <a:t>2009-06-27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2001-FBBD-4732-BBB5-ECB03C0269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C65C-0559-4425-8AB8-77F613E97F4C}" type="datetimeFigureOut">
              <a:rPr lang="ko-KR" altLang="en-US" smtClean="0"/>
              <a:t>2009-06-27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2001-FBBD-4732-BBB5-ECB03C0269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C65C-0559-4425-8AB8-77F613E97F4C}" type="datetimeFigureOut">
              <a:rPr lang="ko-KR" altLang="en-US" smtClean="0"/>
              <a:t>2009-06-27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2001-FBBD-4732-BBB5-ECB03C0269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C65C-0559-4425-8AB8-77F613E97F4C}" type="datetimeFigureOut">
              <a:rPr lang="ko-KR" altLang="en-US" smtClean="0"/>
              <a:t>2009-06-27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2001-FBBD-4732-BBB5-ECB03C0269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C65C-0559-4425-8AB8-77F613E97F4C}" type="datetimeFigureOut">
              <a:rPr lang="ko-KR" altLang="en-US" smtClean="0"/>
              <a:t>2009-06-27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2001-FBBD-4732-BBB5-ECB03C0269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C65C-0559-4425-8AB8-77F613E97F4C}" type="datetimeFigureOut">
              <a:rPr lang="ko-KR" altLang="en-US" smtClean="0"/>
              <a:t>2009-06-27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2001-FBBD-4732-BBB5-ECB03C0269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BC65C-0559-4425-8AB8-77F613E97F4C}" type="datetimeFigureOut">
              <a:rPr lang="ko-KR" altLang="en-US" smtClean="0"/>
              <a:t>2009-06-27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42001-FBBD-4732-BBB5-ECB03C0269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소중한 마음을 드려요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소중한 마음을 드려요-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김태윤가족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김태윤</dc:creator>
  <cp:lastModifiedBy>김태윤</cp:lastModifiedBy>
  <cp:revision>1</cp:revision>
  <dcterms:created xsi:type="dcterms:W3CDTF">2009-06-27T10:04:11Z</dcterms:created>
  <dcterms:modified xsi:type="dcterms:W3CDTF">2009-06-27T10:05:11Z</dcterms:modified>
</cp:coreProperties>
</file>