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8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F1F6-D4C6-4C46-8722-B3600D0A2CBF}" type="datetimeFigureOut">
              <a:rPr lang="ko-KR" altLang="en-US" smtClean="0"/>
              <a:pPr/>
              <a:t>2009-11-16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DF24-3730-4A40-B5D7-EFDE36D640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F1F6-D4C6-4C46-8722-B3600D0A2CBF}" type="datetimeFigureOut">
              <a:rPr lang="ko-KR" altLang="en-US" smtClean="0"/>
              <a:pPr/>
              <a:t>2009-11-16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DF24-3730-4A40-B5D7-EFDE36D640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F1F6-D4C6-4C46-8722-B3600D0A2CBF}" type="datetimeFigureOut">
              <a:rPr lang="ko-KR" altLang="en-US" smtClean="0"/>
              <a:pPr/>
              <a:t>2009-11-16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DF24-3730-4A40-B5D7-EFDE36D640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F1F6-D4C6-4C46-8722-B3600D0A2CBF}" type="datetimeFigureOut">
              <a:rPr lang="ko-KR" altLang="en-US" smtClean="0"/>
              <a:pPr/>
              <a:t>2009-11-16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DF24-3730-4A40-B5D7-EFDE36D640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F1F6-D4C6-4C46-8722-B3600D0A2CBF}" type="datetimeFigureOut">
              <a:rPr lang="ko-KR" altLang="en-US" smtClean="0"/>
              <a:pPr/>
              <a:t>2009-11-16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DF24-3730-4A40-B5D7-EFDE36D640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F1F6-D4C6-4C46-8722-B3600D0A2CBF}" type="datetimeFigureOut">
              <a:rPr lang="ko-KR" altLang="en-US" smtClean="0"/>
              <a:pPr/>
              <a:t>2009-11-16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DF24-3730-4A40-B5D7-EFDE36D640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F1F6-D4C6-4C46-8722-B3600D0A2CBF}" type="datetimeFigureOut">
              <a:rPr lang="ko-KR" altLang="en-US" smtClean="0"/>
              <a:pPr/>
              <a:t>2009-11-16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DF24-3730-4A40-B5D7-EFDE36D640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F1F6-D4C6-4C46-8722-B3600D0A2CBF}" type="datetimeFigureOut">
              <a:rPr lang="ko-KR" altLang="en-US" smtClean="0"/>
              <a:pPr/>
              <a:t>2009-11-16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DF24-3730-4A40-B5D7-EFDE36D640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F1F6-D4C6-4C46-8722-B3600D0A2CBF}" type="datetimeFigureOut">
              <a:rPr lang="ko-KR" altLang="en-US" smtClean="0"/>
              <a:pPr/>
              <a:t>2009-11-16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DF24-3730-4A40-B5D7-EFDE36D640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F1F6-D4C6-4C46-8722-B3600D0A2CBF}" type="datetimeFigureOut">
              <a:rPr lang="ko-KR" altLang="en-US" smtClean="0"/>
              <a:pPr/>
              <a:t>2009-11-16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DF24-3730-4A40-B5D7-EFDE36D640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F1F6-D4C6-4C46-8722-B3600D0A2CBF}" type="datetimeFigureOut">
              <a:rPr lang="ko-KR" altLang="en-US" smtClean="0"/>
              <a:pPr/>
              <a:t>2009-11-16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DF24-3730-4A40-B5D7-EFDE36D640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0F1F6-D4C6-4C46-8722-B3600D0A2CBF}" type="datetimeFigureOut">
              <a:rPr lang="ko-KR" altLang="en-US" smtClean="0"/>
              <a:pPr/>
              <a:t>2009-11-16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9DF24-3730-4A40-B5D7-EFDE36D640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승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화면 슬라이드 쇼(4:3)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3</cp:revision>
  <dcterms:created xsi:type="dcterms:W3CDTF">2009-11-16T12:54:58Z</dcterms:created>
  <dcterms:modified xsi:type="dcterms:W3CDTF">2009-11-16T13:07:57Z</dcterms:modified>
</cp:coreProperties>
</file>