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7158" y="142852"/>
            <a:ext cx="4892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세상이 감당치 못하는 사람들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2010-07-06T05:07:06Z</dcterms:created>
  <dcterms:modified xsi:type="dcterms:W3CDTF">2010-07-20T04:45:03Z</dcterms:modified>
</cp:coreProperties>
</file>