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B2266-16D5-4944-AC1F-EA2C446FD7B1}" type="datetimeFigureOut">
              <a:rPr lang="ko-KR" altLang="en-US" smtClean="0"/>
              <a:pPr/>
              <a:t>2010-07-20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57158" y="142852"/>
            <a:ext cx="48926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세상이 감당치 못하는 사람들</a:t>
            </a:r>
            <a:endParaRPr lang="en-US" altLang="ko-KR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001024" y="6072206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1/8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5" name="그림 4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30804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4" name="그림 3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9144000" cy="29404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4" name="그림 3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29404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4" name="그림 3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30804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30135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30074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7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29404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8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30074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12</Words>
  <Application>Microsoft Office PowerPoint</Application>
  <PresentationFormat>화면 슬라이드 쇼(4:3)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9</cp:revision>
  <dcterms:created xsi:type="dcterms:W3CDTF">2010-07-06T05:07:06Z</dcterms:created>
  <dcterms:modified xsi:type="dcterms:W3CDTF">2010-07-20T04:06:38Z</dcterms:modified>
</cp:coreProperties>
</file>