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2266-16D5-4944-AC1F-EA2C446FD7B1}" type="datetimeFigureOut">
              <a:rPr lang="ko-KR" altLang="en-US" smtClean="0"/>
              <a:pPr/>
              <a:t>2010-07-20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7158" y="142852"/>
            <a:ext cx="48926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세상이 감당치 못하는 사람들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1024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3" name="그림 1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2010-07-06T05:07:06Z</dcterms:created>
  <dcterms:modified xsi:type="dcterms:W3CDTF">2010-07-20T01:55:57Z</dcterms:modified>
</cp:coreProperties>
</file>