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A08D-2049-4C71-8045-5EDA8932BF80}" type="datetimeFigureOut">
              <a:rPr lang="ko-KR" altLang="en-US" smtClean="0"/>
              <a:t>2009-09-21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3E01F-20C6-44A6-A351-9121D4897F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A08D-2049-4C71-8045-5EDA8932BF80}" type="datetimeFigureOut">
              <a:rPr lang="ko-KR" altLang="en-US" smtClean="0"/>
              <a:t>2009-09-21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3E01F-20C6-44A6-A351-9121D4897F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A08D-2049-4C71-8045-5EDA8932BF80}" type="datetimeFigureOut">
              <a:rPr lang="ko-KR" altLang="en-US" smtClean="0"/>
              <a:t>2009-09-21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3E01F-20C6-44A6-A351-9121D4897F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A08D-2049-4C71-8045-5EDA8932BF80}" type="datetimeFigureOut">
              <a:rPr lang="ko-KR" altLang="en-US" smtClean="0"/>
              <a:t>2009-09-21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3E01F-20C6-44A6-A351-9121D4897F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A08D-2049-4C71-8045-5EDA8932BF80}" type="datetimeFigureOut">
              <a:rPr lang="ko-KR" altLang="en-US" smtClean="0"/>
              <a:t>2009-09-21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3E01F-20C6-44A6-A351-9121D4897F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A08D-2049-4C71-8045-5EDA8932BF80}" type="datetimeFigureOut">
              <a:rPr lang="ko-KR" altLang="en-US" smtClean="0"/>
              <a:t>2009-09-21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3E01F-20C6-44A6-A351-9121D4897F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A08D-2049-4C71-8045-5EDA8932BF80}" type="datetimeFigureOut">
              <a:rPr lang="ko-KR" altLang="en-US" smtClean="0"/>
              <a:t>2009-09-21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3E01F-20C6-44A6-A351-9121D4897F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A08D-2049-4C71-8045-5EDA8932BF80}" type="datetimeFigureOut">
              <a:rPr lang="ko-KR" altLang="en-US" smtClean="0"/>
              <a:t>2009-09-21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3E01F-20C6-44A6-A351-9121D4897F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A08D-2049-4C71-8045-5EDA8932BF80}" type="datetimeFigureOut">
              <a:rPr lang="ko-KR" altLang="en-US" smtClean="0"/>
              <a:t>2009-09-21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3E01F-20C6-44A6-A351-9121D4897F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A08D-2049-4C71-8045-5EDA8932BF80}" type="datetimeFigureOut">
              <a:rPr lang="ko-KR" altLang="en-US" smtClean="0"/>
              <a:t>2009-09-21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3E01F-20C6-44A6-A351-9121D4897F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A08D-2049-4C71-8045-5EDA8932BF80}" type="datetimeFigureOut">
              <a:rPr lang="ko-KR" altLang="en-US" smtClean="0"/>
              <a:t>2009-09-21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3E01F-20C6-44A6-A351-9121D4897F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BA08D-2049-4C71-8045-5EDA8932BF80}" type="datetimeFigureOut">
              <a:rPr lang="ko-KR" altLang="en-US" smtClean="0"/>
              <a:t>2009-09-21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3E01F-20C6-44A6-A351-9121D4897F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높은음자리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357166"/>
            <a:ext cx="3786214" cy="642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1785926"/>
            <a:ext cx="8643998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높은음자리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1928802"/>
            <a:ext cx="871543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3174" y="357166"/>
            <a:ext cx="3786214" cy="642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높은음자리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357166"/>
            <a:ext cx="3786214" cy="642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1500174"/>
            <a:ext cx="8858312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44" y="2857496"/>
            <a:ext cx="885831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화면 슬라이드 쇼(4:3)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2</cp:revision>
  <dcterms:created xsi:type="dcterms:W3CDTF">2009-09-21T12:43:58Z</dcterms:created>
  <dcterms:modified xsi:type="dcterms:W3CDTF">2009-09-21T12:56:27Z</dcterms:modified>
</cp:coreProperties>
</file>