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928794" y="285728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세개의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못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157" y="1632977"/>
            <a:ext cx="6961057" cy="45106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706123"/>
            <a:ext cx="6961057" cy="44375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61539"/>
            <a:ext cx="6961057" cy="4510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595" y="1631269"/>
            <a:ext cx="6961057" cy="45838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61539"/>
            <a:ext cx="6961057" cy="4510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632977"/>
            <a:ext cx="6961057" cy="4510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58123"/>
            <a:ext cx="6961057" cy="4656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595" y="1559831"/>
            <a:ext cx="6961057" cy="45838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7858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–1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2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-3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3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-5</a:t>
            </a:r>
          </a:p>
          <a:p>
            <a:endParaRPr lang="en-US" altLang="ko-KR" sz="1200" b="1" dirty="0" smtClean="0"/>
          </a:p>
          <a:p>
            <a:endParaRPr lang="en-US" altLang="ko-KR" sz="1200" b="1" dirty="0" smtClean="0"/>
          </a:p>
          <a:p>
            <a:r>
              <a:rPr lang="en-US" altLang="ko-KR" sz="1200" b="1" dirty="0" smtClean="0"/>
              <a:t>4</a:t>
            </a:r>
            <a:r>
              <a:rPr lang="ko-KR" altLang="en-US" sz="1200" b="1" dirty="0" smtClean="0"/>
              <a:t>절</a:t>
            </a:r>
            <a:r>
              <a:rPr lang="en-US" altLang="ko-KR" sz="1200" b="1" dirty="0" smtClean="0"/>
              <a:t>-7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138</Words>
  <Application>Microsoft Office PowerPoint</Application>
  <PresentationFormat>화면 슬라이드 쇼(4:3)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2010-03-04T05:13:13Z</dcterms:modified>
</cp:coreProperties>
</file>