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2513-30FB-43FF-8132-5770D362B7FF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F13-7D02-428B-9151-002FD73859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2513-30FB-43FF-8132-5770D362B7FF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F13-7D02-428B-9151-002FD73859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2513-30FB-43FF-8132-5770D362B7FF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F13-7D02-428B-9151-002FD73859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2513-30FB-43FF-8132-5770D362B7FF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F13-7D02-428B-9151-002FD73859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2513-30FB-43FF-8132-5770D362B7FF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F13-7D02-428B-9151-002FD73859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2513-30FB-43FF-8132-5770D362B7FF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F13-7D02-428B-9151-002FD73859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2513-30FB-43FF-8132-5770D362B7FF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F13-7D02-428B-9151-002FD73859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2513-30FB-43FF-8132-5770D362B7FF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F13-7D02-428B-9151-002FD73859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2513-30FB-43FF-8132-5770D362B7FF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F13-7D02-428B-9151-002FD73859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2513-30FB-43FF-8132-5770D362B7FF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F13-7D02-428B-9151-002FD73859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2513-30FB-43FF-8132-5770D362B7FF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5F13-7D02-428B-9151-002FD73859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2513-30FB-43FF-8132-5770D362B7FF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65F13-7D02-428B-9151-002FD73859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570799"/>
            <a:ext cx="8643998" cy="5144217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1058802" y="357166"/>
            <a:ext cx="35846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챠트체" pitchFamily="18" charset="-127"/>
              </a:rPr>
              <a:t>즐거운 크리스마스의 종</a:t>
            </a:r>
            <a:endParaRPr lang="en-US" altLang="ko-KR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291403" y="6315038"/>
            <a:ext cx="6383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oadway" pitchFamily="82" charset="0"/>
              </a:rPr>
              <a:t>1/5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570799"/>
            <a:ext cx="8643998" cy="514421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14282" y="6253483"/>
            <a:ext cx="22573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즐거운 크리스마스의 종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91403" y="6315038"/>
            <a:ext cx="6383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oadway" pitchFamily="82" charset="0"/>
              </a:rPr>
              <a:t>2/5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570799"/>
            <a:ext cx="8643998" cy="514421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14282" y="6253483"/>
            <a:ext cx="22573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즐거운 크리스마스의 종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91403" y="6315038"/>
            <a:ext cx="6383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oadway" pitchFamily="82" charset="0"/>
              </a:rPr>
              <a:t>3/5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570799"/>
            <a:ext cx="8643998" cy="514421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14282" y="6253483"/>
            <a:ext cx="22573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즐거운 크리스마스의 종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91403" y="6315038"/>
            <a:ext cx="6383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oadway" pitchFamily="82" charset="0"/>
              </a:rPr>
              <a:t>4/5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570799"/>
            <a:ext cx="8643998" cy="514421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14282" y="6253483"/>
            <a:ext cx="22573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즐거운 크리스마스의 종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91403" y="6315038"/>
            <a:ext cx="6383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oadway" pitchFamily="82" charset="0"/>
              </a:rPr>
              <a:t>5/5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</Words>
  <Application>Microsoft Office PowerPoint</Application>
  <PresentationFormat>화면 슬라이드 쇼(4:3)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2</cp:revision>
  <dcterms:created xsi:type="dcterms:W3CDTF">2009-12-01T15:18:02Z</dcterms:created>
  <dcterms:modified xsi:type="dcterms:W3CDTF">2009-12-01T15:23:56Z</dcterms:modified>
</cp:coreProperties>
</file>