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3857652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14282" y="142852"/>
            <a:ext cx="400052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ea typeface="(한)챠트체" pitchFamily="18" charset="-127"/>
              </a:rPr>
              <a:t>성탄의 종소리</a:t>
            </a:r>
            <a:endParaRPr lang="en-US" altLang="ko-KR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ea typeface="(한)챠트체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1/3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378621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63366"/>
            <a:ext cx="264320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(한)챠트체" pitchFamily="18" charset="-127"/>
              </a:rPr>
              <a:t>성탄의 종소리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2/3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400052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63366"/>
            <a:ext cx="24288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(한)챠트체" pitchFamily="18" charset="-127"/>
              </a:rPr>
              <a:t>성탄의 종소리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3/3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4</cp:revision>
  <dcterms:created xsi:type="dcterms:W3CDTF">2009-11-25T07:04:46Z</dcterms:created>
  <dcterms:modified xsi:type="dcterms:W3CDTF">2009-11-30T07:15:24Z</dcterms:modified>
</cp:coreProperties>
</file>