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4578B-755F-4B88-BB71-8F9F4B7D8041}" type="datetimeFigureOut">
              <a:rPr lang="ko-KR" altLang="en-US" smtClean="0"/>
              <a:pPr/>
              <a:t>2009-11-30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20227-868B-482F-B3DA-4700C2EACB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325971" y="6215082"/>
            <a:ext cx="6463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1/6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14282" y="214290"/>
            <a:ext cx="157447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양재깨비체B" pitchFamily="18" charset="-127"/>
                <a:ea typeface="양재깨비체B" pitchFamily="18" charset="-127"/>
              </a:rPr>
              <a:t>성탄소식</a:t>
            </a:r>
            <a:endParaRPr lang="en-US" altLang="ko-K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양재깨비체B" pitchFamily="18" charset="-127"/>
              <a:ea typeface="양재깨비체B" pitchFamily="18" charset="-127"/>
            </a:endParaRPr>
          </a:p>
        </p:txBody>
      </p:sp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>
            <a:lum bright="100000" contrast="-100000"/>
          </a:blip>
          <a:stretch>
            <a:fillRect/>
          </a:stretch>
        </p:blipFill>
        <p:spPr>
          <a:xfrm>
            <a:off x="1857356" y="500042"/>
            <a:ext cx="7006314" cy="328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325971" y="6215082"/>
            <a:ext cx="6463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2/6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>
            <a:lum bright="100000" contrast="-100000"/>
          </a:blip>
          <a:stretch>
            <a:fillRect/>
          </a:stretch>
        </p:blipFill>
        <p:spPr>
          <a:xfrm>
            <a:off x="571472" y="642918"/>
            <a:ext cx="8001056" cy="31053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325971" y="6215082"/>
            <a:ext cx="6463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3/6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>
            <a:lum bright="100000" contrast="-100000"/>
          </a:blip>
          <a:stretch>
            <a:fillRect/>
          </a:stretch>
        </p:blipFill>
        <p:spPr>
          <a:xfrm>
            <a:off x="714348" y="500042"/>
            <a:ext cx="7786742" cy="33731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325971" y="6215082"/>
            <a:ext cx="6463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4/6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>
            <a:lum bright="100000" contrast="-100000"/>
          </a:blip>
          <a:stretch>
            <a:fillRect/>
          </a:stretch>
        </p:blipFill>
        <p:spPr>
          <a:xfrm>
            <a:off x="285720" y="642918"/>
            <a:ext cx="8429652" cy="33375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325971" y="6215082"/>
            <a:ext cx="6463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5/6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그림 3" descr="그림52.png"/>
          <p:cNvPicPr>
            <a:picLocks noChangeAspect="1"/>
          </p:cNvPicPr>
          <p:nvPr/>
        </p:nvPicPr>
        <p:blipFill>
          <a:blip r:embed="rId2">
            <a:lum bright="100000" contrast="-100000"/>
          </a:blip>
          <a:stretch>
            <a:fillRect/>
          </a:stretch>
        </p:blipFill>
        <p:spPr>
          <a:xfrm>
            <a:off x="285720" y="357166"/>
            <a:ext cx="8501653" cy="33991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8325971" y="6215082"/>
            <a:ext cx="6463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6/6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" name="그림 2" descr="그림62.png"/>
          <p:cNvPicPr>
            <a:picLocks noChangeAspect="1"/>
          </p:cNvPicPr>
          <p:nvPr/>
        </p:nvPicPr>
        <p:blipFill>
          <a:blip r:embed="rId2">
            <a:lum bright="100000" contrast="-100000"/>
          </a:blip>
          <a:stretch>
            <a:fillRect/>
          </a:stretch>
        </p:blipFill>
        <p:spPr>
          <a:xfrm>
            <a:off x="0" y="500042"/>
            <a:ext cx="9358346" cy="33283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7</Words>
  <Application>Microsoft Office PowerPoint</Application>
  <PresentationFormat>화면 슬라이드 쇼(4:3)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韓國人</cp:lastModifiedBy>
  <cp:revision>11</cp:revision>
  <dcterms:created xsi:type="dcterms:W3CDTF">2009-11-25T07:04:46Z</dcterms:created>
  <dcterms:modified xsi:type="dcterms:W3CDTF">2009-11-30T07:48:54Z</dcterms:modified>
</cp:coreProperties>
</file>