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F0B0B-9E7D-4880-997E-5B4EB0DC4B00}" type="datetimeFigureOut">
              <a:rPr lang="ko-KR" altLang="en-US" smtClean="0"/>
              <a:t>2009-10-16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55052-437D-42B4-96F1-29103BAB438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-1"/>
            <a:ext cx="9140203" cy="6860851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" y="0"/>
            <a:ext cx="9136405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2009-10-16T12:46:27Z</dcterms:created>
  <dcterms:modified xsi:type="dcterms:W3CDTF">2009-10-16T12:47:55Z</dcterms:modified>
</cp:coreProperties>
</file>