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69D2-1BF6-4F61-AB72-EAEBE0038FEC}" type="datetimeFigureOut">
              <a:rPr lang="ko-KR" altLang="en-US" smtClean="0"/>
              <a:t>2010-12-11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ADB4-7BD7-4D00-923C-55BE7372CCB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2010-12-11T12:16:30Z</dcterms:created>
  <dcterms:modified xsi:type="dcterms:W3CDTF">2010-12-11T12:18:15Z</dcterms:modified>
</cp:coreProperties>
</file>