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FD5D-D4BE-4EA8-95D2-B42EA3062A3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CA64-3727-4C49-ABEF-0E8DB36FB08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2009-08-14T03:55:47Z</dcterms:created>
  <dcterms:modified xsi:type="dcterms:W3CDTF">2009-08-14T03:56:17Z</dcterms:modified>
</cp:coreProperties>
</file>