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B28-CF56-41B1-BE88-DAD4C5227C70}" type="datetimeFigureOut">
              <a:rPr lang="ko-KR" altLang="en-US" smtClean="0"/>
              <a:t>2009-08-04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1011-E1BF-4399-A5B7-41BFBE0A135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B28-CF56-41B1-BE88-DAD4C5227C70}" type="datetimeFigureOut">
              <a:rPr lang="ko-KR" altLang="en-US" smtClean="0"/>
              <a:t>2009-08-04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1011-E1BF-4399-A5B7-41BFBE0A135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B28-CF56-41B1-BE88-DAD4C5227C70}" type="datetimeFigureOut">
              <a:rPr lang="ko-KR" altLang="en-US" smtClean="0"/>
              <a:t>2009-08-04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1011-E1BF-4399-A5B7-41BFBE0A135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B28-CF56-41B1-BE88-DAD4C5227C70}" type="datetimeFigureOut">
              <a:rPr lang="ko-KR" altLang="en-US" smtClean="0"/>
              <a:t>2009-08-04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1011-E1BF-4399-A5B7-41BFBE0A135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B28-CF56-41B1-BE88-DAD4C5227C70}" type="datetimeFigureOut">
              <a:rPr lang="ko-KR" altLang="en-US" smtClean="0"/>
              <a:t>2009-08-04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1011-E1BF-4399-A5B7-41BFBE0A135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B28-CF56-41B1-BE88-DAD4C5227C70}" type="datetimeFigureOut">
              <a:rPr lang="ko-KR" altLang="en-US" smtClean="0"/>
              <a:t>2009-08-04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1011-E1BF-4399-A5B7-41BFBE0A135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B28-CF56-41B1-BE88-DAD4C5227C70}" type="datetimeFigureOut">
              <a:rPr lang="ko-KR" altLang="en-US" smtClean="0"/>
              <a:t>2009-08-04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1011-E1BF-4399-A5B7-41BFBE0A135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B28-CF56-41B1-BE88-DAD4C5227C70}" type="datetimeFigureOut">
              <a:rPr lang="ko-KR" altLang="en-US" smtClean="0"/>
              <a:t>2009-08-04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1011-E1BF-4399-A5B7-41BFBE0A135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B28-CF56-41B1-BE88-DAD4C5227C70}" type="datetimeFigureOut">
              <a:rPr lang="ko-KR" altLang="en-US" smtClean="0"/>
              <a:t>2009-08-04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1011-E1BF-4399-A5B7-41BFBE0A135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B28-CF56-41B1-BE88-DAD4C5227C70}" type="datetimeFigureOut">
              <a:rPr lang="ko-KR" altLang="en-US" smtClean="0"/>
              <a:t>2009-08-04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1011-E1BF-4399-A5B7-41BFBE0A135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B28-CF56-41B1-BE88-DAD4C5227C70}" type="datetimeFigureOut">
              <a:rPr lang="ko-KR" altLang="en-US" smtClean="0"/>
              <a:t>2009-08-04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1011-E1BF-4399-A5B7-41BFBE0A135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8B28-CF56-41B1-BE88-DAD4C5227C70}" type="datetimeFigureOut">
              <a:rPr lang="ko-KR" altLang="en-US" smtClean="0"/>
              <a:t>2009-08-04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C1011-E1BF-4399-A5B7-41BFBE0A135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2009-08-04T14:17:29Z</dcterms:created>
  <dcterms:modified xsi:type="dcterms:W3CDTF">2009-08-04T14:18:44Z</dcterms:modified>
</cp:coreProperties>
</file>