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B752-4696-4EFD-A7A1-D36A259DD65D}" type="datetimeFigureOut">
              <a:rPr lang="ko-KR" altLang="en-US" smtClean="0"/>
              <a:t>2009-10-02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4D88-19D4-445F-B188-9BF0205E446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B752-4696-4EFD-A7A1-D36A259DD65D}" type="datetimeFigureOut">
              <a:rPr lang="ko-KR" altLang="en-US" smtClean="0"/>
              <a:t>2009-10-02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4D88-19D4-445F-B188-9BF0205E446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B752-4696-4EFD-A7A1-D36A259DD65D}" type="datetimeFigureOut">
              <a:rPr lang="ko-KR" altLang="en-US" smtClean="0"/>
              <a:t>2009-10-02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4D88-19D4-445F-B188-9BF0205E446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B752-4696-4EFD-A7A1-D36A259DD65D}" type="datetimeFigureOut">
              <a:rPr lang="ko-KR" altLang="en-US" smtClean="0"/>
              <a:t>2009-10-02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4D88-19D4-445F-B188-9BF0205E446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B752-4696-4EFD-A7A1-D36A259DD65D}" type="datetimeFigureOut">
              <a:rPr lang="ko-KR" altLang="en-US" smtClean="0"/>
              <a:t>2009-10-02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4D88-19D4-445F-B188-9BF0205E446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B752-4696-4EFD-A7A1-D36A259DD65D}" type="datetimeFigureOut">
              <a:rPr lang="ko-KR" altLang="en-US" smtClean="0"/>
              <a:t>2009-10-02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4D88-19D4-445F-B188-9BF0205E446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B752-4696-4EFD-A7A1-D36A259DD65D}" type="datetimeFigureOut">
              <a:rPr lang="ko-KR" altLang="en-US" smtClean="0"/>
              <a:t>2009-10-02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4D88-19D4-445F-B188-9BF0205E446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B752-4696-4EFD-A7A1-D36A259DD65D}" type="datetimeFigureOut">
              <a:rPr lang="ko-KR" altLang="en-US" smtClean="0"/>
              <a:t>2009-10-02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4D88-19D4-445F-B188-9BF0205E446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B752-4696-4EFD-A7A1-D36A259DD65D}" type="datetimeFigureOut">
              <a:rPr lang="ko-KR" altLang="en-US" smtClean="0"/>
              <a:t>2009-10-02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4D88-19D4-445F-B188-9BF0205E446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B752-4696-4EFD-A7A1-D36A259DD65D}" type="datetimeFigureOut">
              <a:rPr lang="ko-KR" altLang="en-US" smtClean="0"/>
              <a:t>2009-10-02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4D88-19D4-445F-B188-9BF0205E446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B752-4696-4EFD-A7A1-D36A259DD65D}" type="datetimeFigureOut">
              <a:rPr lang="ko-KR" altLang="en-US" smtClean="0"/>
              <a:t>2009-10-02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4D88-19D4-445F-B188-9BF0205E446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6B752-4696-4EFD-A7A1-D36A259DD65D}" type="datetimeFigureOut">
              <a:rPr lang="ko-KR" altLang="en-US" smtClean="0"/>
              <a:t>2009-10-02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54D88-19D4-445F-B188-9BF0205E446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2009-10-02T09:12:19Z</dcterms:created>
  <dcterms:modified xsi:type="dcterms:W3CDTF">2009-10-02T09:13:04Z</dcterms:modified>
</cp:coreProperties>
</file>