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D95-02C8-4CAF-ACE7-8ADD9C7FF671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871-F9EC-4F7A-A7E2-D5C52048AF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D95-02C8-4CAF-ACE7-8ADD9C7FF671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871-F9EC-4F7A-A7E2-D5C52048AF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D95-02C8-4CAF-ACE7-8ADD9C7FF671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871-F9EC-4F7A-A7E2-D5C52048AF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D95-02C8-4CAF-ACE7-8ADD9C7FF671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871-F9EC-4F7A-A7E2-D5C52048AF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D95-02C8-4CAF-ACE7-8ADD9C7FF671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871-F9EC-4F7A-A7E2-D5C52048AF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D95-02C8-4CAF-ACE7-8ADD9C7FF671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871-F9EC-4F7A-A7E2-D5C52048AF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D95-02C8-4CAF-ACE7-8ADD9C7FF671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871-F9EC-4F7A-A7E2-D5C52048AF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D95-02C8-4CAF-ACE7-8ADD9C7FF671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871-F9EC-4F7A-A7E2-D5C52048AF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D95-02C8-4CAF-ACE7-8ADD9C7FF671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871-F9EC-4F7A-A7E2-D5C52048AF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D95-02C8-4CAF-ACE7-8ADD9C7FF671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871-F9EC-4F7A-A7E2-D5C52048AF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D95-02C8-4CAF-ACE7-8ADD9C7FF671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871-F9EC-4F7A-A7E2-D5C52048AF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4D95-02C8-4CAF-ACE7-8ADD9C7FF671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0A871-F9EC-4F7A-A7E2-D5C52048AF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Untitled-1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2009-06-24T08:47:44Z</dcterms:created>
  <dcterms:modified xsi:type="dcterms:W3CDTF">2009-06-24T08:53:21Z</dcterms:modified>
</cp:coreProperties>
</file>