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BC31-0853-41B9-ABB4-027DEE559B3F}" type="datetimeFigureOut">
              <a:rPr lang="ko-KR" altLang="en-US" smtClean="0"/>
              <a:t>2010-02-08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42CE-4ACF-451B-A685-367EE60AFF6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BC31-0853-41B9-ABB4-027DEE559B3F}" type="datetimeFigureOut">
              <a:rPr lang="ko-KR" altLang="en-US" smtClean="0"/>
              <a:t>2010-02-08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42CE-4ACF-451B-A685-367EE60AFF6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BC31-0853-41B9-ABB4-027DEE559B3F}" type="datetimeFigureOut">
              <a:rPr lang="ko-KR" altLang="en-US" smtClean="0"/>
              <a:t>2010-02-08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42CE-4ACF-451B-A685-367EE60AFF6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BC31-0853-41B9-ABB4-027DEE559B3F}" type="datetimeFigureOut">
              <a:rPr lang="ko-KR" altLang="en-US" smtClean="0"/>
              <a:t>2010-02-08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42CE-4ACF-451B-A685-367EE60AFF6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BC31-0853-41B9-ABB4-027DEE559B3F}" type="datetimeFigureOut">
              <a:rPr lang="ko-KR" altLang="en-US" smtClean="0"/>
              <a:t>2010-02-08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42CE-4ACF-451B-A685-367EE60AFF6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BC31-0853-41B9-ABB4-027DEE559B3F}" type="datetimeFigureOut">
              <a:rPr lang="ko-KR" altLang="en-US" smtClean="0"/>
              <a:t>2010-02-08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42CE-4ACF-451B-A685-367EE60AFF6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BC31-0853-41B9-ABB4-027DEE559B3F}" type="datetimeFigureOut">
              <a:rPr lang="ko-KR" altLang="en-US" smtClean="0"/>
              <a:t>2010-02-08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42CE-4ACF-451B-A685-367EE60AFF6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BC31-0853-41B9-ABB4-027DEE559B3F}" type="datetimeFigureOut">
              <a:rPr lang="ko-KR" altLang="en-US" smtClean="0"/>
              <a:t>2010-02-08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42CE-4ACF-451B-A685-367EE60AFF6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BC31-0853-41B9-ABB4-027DEE559B3F}" type="datetimeFigureOut">
              <a:rPr lang="ko-KR" altLang="en-US" smtClean="0"/>
              <a:t>2010-02-08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42CE-4ACF-451B-A685-367EE60AFF6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BC31-0853-41B9-ABB4-027DEE559B3F}" type="datetimeFigureOut">
              <a:rPr lang="ko-KR" altLang="en-US" smtClean="0"/>
              <a:t>2010-02-08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42CE-4ACF-451B-A685-367EE60AFF6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BC31-0853-41B9-ABB4-027DEE559B3F}" type="datetimeFigureOut">
              <a:rPr lang="ko-KR" altLang="en-US" smtClean="0"/>
              <a:t>2010-02-08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42CE-4ACF-451B-A685-367EE60AFF6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3BC31-0853-41B9-ABB4-027DEE559B3F}" type="datetimeFigureOut">
              <a:rPr lang="ko-KR" altLang="en-US" smtClean="0"/>
              <a:t>2010-02-08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E42CE-4ACF-451B-A685-367EE60AFF6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멀티엘</dc:creator>
  <cp:lastModifiedBy>멀티엘</cp:lastModifiedBy>
  <cp:revision>1</cp:revision>
  <dcterms:created xsi:type="dcterms:W3CDTF">2010-02-08T03:08:02Z</dcterms:created>
  <dcterms:modified xsi:type="dcterms:W3CDTF">2010-02-08T03:14:59Z</dcterms:modified>
</cp:coreProperties>
</file>