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5B2B-6E7B-4C54-B9F1-D83E9979797F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FAC8-8646-402F-A1F1-0243F4BE0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5B2B-6E7B-4C54-B9F1-D83E9979797F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FAC8-8646-402F-A1F1-0243F4BE0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5B2B-6E7B-4C54-B9F1-D83E9979797F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FAC8-8646-402F-A1F1-0243F4BE0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5B2B-6E7B-4C54-B9F1-D83E9979797F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FAC8-8646-402F-A1F1-0243F4BE0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5B2B-6E7B-4C54-B9F1-D83E9979797F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FAC8-8646-402F-A1F1-0243F4BE0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5B2B-6E7B-4C54-B9F1-D83E9979797F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FAC8-8646-402F-A1F1-0243F4BE0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5B2B-6E7B-4C54-B9F1-D83E9979797F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FAC8-8646-402F-A1F1-0243F4BE0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5B2B-6E7B-4C54-B9F1-D83E9979797F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FAC8-8646-402F-A1F1-0243F4BE0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5B2B-6E7B-4C54-B9F1-D83E9979797F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FAC8-8646-402F-A1F1-0243F4BE0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5B2B-6E7B-4C54-B9F1-D83E9979797F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FAC8-8646-402F-A1F1-0243F4BE0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5B2B-6E7B-4C54-B9F1-D83E9979797F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FAC8-8646-402F-A1F1-0243F4BE0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45B2B-6E7B-4C54-B9F1-D83E9979797F}" type="datetimeFigureOut">
              <a:rPr lang="ko-KR" altLang="en-US" smtClean="0"/>
              <a:t>2009-07-25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8FAC8-8646-402F-A1F1-0243F4BE0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2009-07-25T01:56:51Z</dcterms:created>
  <dcterms:modified xsi:type="dcterms:W3CDTF">2009-07-25T01:57:57Z</dcterms:modified>
</cp:coreProperties>
</file>