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EB255-47AD-4009-BC57-966342E51D3F}" type="datetimeFigureOut">
              <a:rPr lang="ko-KR" altLang="en-US" smtClean="0"/>
              <a:t>2010-08-26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D1352-6E8F-407C-A920-6924C28C515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 목마릅니다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예수님 목마릅니다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예수님 목마릅니다 후렴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2010-08-26T06:58:45Z</dcterms:created>
  <dcterms:modified xsi:type="dcterms:W3CDTF">2010-08-26T07:00:55Z</dcterms:modified>
</cp:coreProperties>
</file>