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60" r:id="rId10"/>
    <p:sldId id="261" r:id="rId11"/>
    <p:sldId id="262" r:id="rId12"/>
    <p:sldId id="263" r:id="rId13"/>
    <p:sldId id="264" r:id="rId14"/>
    <p:sldId id="265" r:id="rId15"/>
    <p:sldId id="270" r:id="rId16"/>
    <p:sldId id="266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6767-1513-4A39-A153-B941D925E472}" type="datetimeFigureOut">
              <a:rPr lang="ko-KR" altLang="en-US" smtClean="0"/>
              <a:t>2010-01-28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B6C-ADD9-42CF-9FDF-B98DA813424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6767-1513-4A39-A153-B941D925E472}" type="datetimeFigureOut">
              <a:rPr lang="ko-KR" altLang="en-US" smtClean="0"/>
              <a:t>2010-01-28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B6C-ADD9-42CF-9FDF-B98DA813424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6767-1513-4A39-A153-B941D925E472}" type="datetimeFigureOut">
              <a:rPr lang="ko-KR" altLang="en-US" smtClean="0"/>
              <a:t>2010-01-28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B6C-ADD9-42CF-9FDF-B98DA813424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6767-1513-4A39-A153-B941D925E472}" type="datetimeFigureOut">
              <a:rPr lang="ko-KR" altLang="en-US" smtClean="0"/>
              <a:t>2010-01-28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B6C-ADD9-42CF-9FDF-B98DA813424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6767-1513-4A39-A153-B941D925E472}" type="datetimeFigureOut">
              <a:rPr lang="ko-KR" altLang="en-US" smtClean="0"/>
              <a:t>2010-01-28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B6C-ADD9-42CF-9FDF-B98DA813424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6767-1513-4A39-A153-B941D925E472}" type="datetimeFigureOut">
              <a:rPr lang="ko-KR" altLang="en-US" smtClean="0"/>
              <a:t>2010-01-28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B6C-ADD9-42CF-9FDF-B98DA813424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6767-1513-4A39-A153-B941D925E472}" type="datetimeFigureOut">
              <a:rPr lang="ko-KR" altLang="en-US" smtClean="0"/>
              <a:t>2010-01-28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B6C-ADD9-42CF-9FDF-B98DA813424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6767-1513-4A39-A153-B941D925E472}" type="datetimeFigureOut">
              <a:rPr lang="ko-KR" altLang="en-US" smtClean="0"/>
              <a:t>2010-01-28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B6C-ADD9-42CF-9FDF-B98DA813424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6767-1513-4A39-A153-B941D925E472}" type="datetimeFigureOut">
              <a:rPr lang="ko-KR" altLang="en-US" smtClean="0"/>
              <a:t>2010-01-28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B6C-ADD9-42CF-9FDF-B98DA813424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6767-1513-4A39-A153-B941D925E472}" type="datetimeFigureOut">
              <a:rPr lang="ko-KR" altLang="en-US" smtClean="0"/>
              <a:t>2010-01-28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B6C-ADD9-42CF-9FDF-B98DA813424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6767-1513-4A39-A153-B941D925E472}" type="datetimeFigureOut">
              <a:rPr lang="ko-KR" altLang="en-US" smtClean="0"/>
              <a:t>2010-01-28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B6C-ADD9-42CF-9FDF-B98DA813424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6767-1513-4A39-A153-B941D925E472}" type="datetimeFigureOut">
              <a:rPr lang="ko-KR" altLang="en-US" smtClean="0"/>
              <a:t>2010-01-28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2B6C-ADD9-42CF-9FDF-B98DA813424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2010-01-28T08:10:18Z</dcterms:created>
  <dcterms:modified xsi:type="dcterms:W3CDTF">2010-01-28T08:12:50Z</dcterms:modified>
</cp:coreProperties>
</file>