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109F-0AFF-48BD-A236-8E38F0F1832D}" type="datetimeFigureOut">
              <a:rPr lang="ko-KR" altLang="en-US" smtClean="0"/>
              <a:t>2010-08-14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4022-27D2-4F21-BA87-E8204B48EA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109F-0AFF-48BD-A236-8E38F0F1832D}" type="datetimeFigureOut">
              <a:rPr lang="ko-KR" altLang="en-US" smtClean="0"/>
              <a:t>2010-08-14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4022-27D2-4F21-BA87-E8204B48EA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109F-0AFF-48BD-A236-8E38F0F1832D}" type="datetimeFigureOut">
              <a:rPr lang="ko-KR" altLang="en-US" smtClean="0"/>
              <a:t>2010-08-14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4022-27D2-4F21-BA87-E8204B48EA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109F-0AFF-48BD-A236-8E38F0F1832D}" type="datetimeFigureOut">
              <a:rPr lang="ko-KR" altLang="en-US" smtClean="0"/>
              <a:t>2010-08-14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4022-27D2-4F21-BA87-E8204B48EA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109F-0AFF-48BD-A236-8E38F0F1832D}" type="datetimeFigureOut">
              <a:rPr lang="ko-KR" altLang="en-US" smtClean="0"/>
              <a:t>2010-08-14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4022-27D2-4F21-BA87-E8204B48EA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109F-0AFF-48BD-A236-8E38F0F1832D}" type="datetimeFigureOut">
              <a:rPr lang="ko-KR" altLang="en-US" smtClean="0"/>
              <a:t>2010-08-14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4022-27D2-4F21-BA87-E8204B48EA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109F-0AFF-48BD-A236-8E38F0F1832D}" type="datetimeFigureOut">
              <a:rPr lang="ko-KR" altLang="en-US" smtClean="0"/>
              <a:t>2010-08-14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4022-27D2-4F21-BA87-E8204B48EA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109F-0AFF-48BD-A236-8E38F0F1832D}" type="datetimeFigureOut">
              <a:rPr lang="ko-KR" altLang="en-US" smtClean="0"/>
              <a:t>2010-08-14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4022-27D2-4F21-BA87-E8204B48EA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109F-0AFF-48BD-A236-8E38F0F1832D}" type="datetimeFigureOut">
              <a:rPr lang="ko-KR" altLang="en-US" smtClean="0"/>
              <a:t>2010-08-14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4022-27D2-4F21-BA87-E8204B48EA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109F-0AFF-48BD-A236-8E38F0F1832D}" type="datetimeFigureOut">
              <a:rPr lang="ko-KR" altLang="en-US" smtClean="0"/>
              <a:t>2010-08-14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4022-27D2-4F21-BA87-E8204B48EA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109F-0AFF-48BD-A236-8E38F0F1832D}" type="datetimeFigureOut">
              <a:rPr lang="ko-KR" altLang="en-US" smtClean="0"/>
              <a:t>2010-08-14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4022-27D2-4F21-BA87-E8204B48EA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C109F-0AFF-48BD-A236-8E38F0F1832D}" type="datetimeFigureOut">
              <a:rPr lang="ko-KR" altLang="en-US" smtClean="0"/>
              <a:t>2010-08-14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54022-27D2-4F21-BA87-E8204B48EA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성령받으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화면 슬라이드 쇼(4:3)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adonai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adonai</dc:creator>
  <cp:lastModifiedBy>adonai</cp:lastModifiedBy>
  <cp:revision>1</cp:revision>
  <dcterms:created xsi:type="dcterms:W3CDTF">2010-08-14T10:14:57Z</dcterms:created>
  <dcterms:modified xsi:type="dcterms:W3CDTF">2010-08-14T10:23:14Z</dcterms:modified>
</cp:coreProperties>
</file>