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312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성령님의 신호등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523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2010-02-18T04:46:16Z</dcterms:created>
  <dcterms:modified xsi:type="dcterms:W3CDTF">2010-06-08T12:58:33Z</dcterms:modified>
</cp:coreProperties>
</file>