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2010-06-08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2010-06-08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283122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성령님의 신호등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3" name="그림 12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3030"/>
            <a:ext cx="9144000" cy="609193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1" name="그림 10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3030"/>
            <a:ext cx="9144000" cy="609193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3/3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" name="그림 9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3030"/>
            <a:ext cx="9144000" cy="609193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5</Words>
  <Application>Microsoft Office PowerPoint</Application>
  <PresentationFormat>화면 슬라이드 쇼(4:3)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12</cp:revision>
  <dcterms:created xsi:type="dcterms:W3CDTF">2010-02-18T04:46:16Z</dcterms:created>
  <dcterms:modified xsi:type="dcterms:W3CDTF">2010-06-08T12:23:27Z</dcterms:modified>
</cp:coreProperties>
</file>