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8312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성령님의 신호등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030"/>
            <a:ext cx="9144000" cy="60919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030"/>
            <a:ext cx="9144000" cy="60919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030"/>
            <a:ext cx="9144000" cy="60919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12</cp:revision>
  <dcterms:created xsi:type="dcterms:W3CDTF">2010-02-18T04:46:16Z</dcterms:created>
  <dcterms:modified xsi:type="dcterms:W3CDTF">2010-06-08T12:23:27Z</dcterms:modified>
</cp:coreProperties>
</file>