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8DFD-DA48-41F8-8F46-116ED8AB6E5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2ED37-9366-4C9A-8015-A292F1B036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87868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87868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878687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572560" cy="28575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2</cp:revision>
  <dcterms:created xsi:type="dcterms:W3CDTF">2010-01-20T02:47:37Z</dcterms:created>
  <dcterms:modified xsi:type="dcterms:W3CDTF">2010-01-20T03:00:18Z</dcterms:modified>
</cp:coreProperties>
</file>