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08DFD-DA48-41F8-8F46-116ED8AB6E52}" type="datetimeFigureOut">
              <a:rPr lang="ko-KR" altLang="en-US" smtClean="0"/>
              <a:t>2010-01-20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2ED37-9366-4C9A-8015-A292F1B0360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08DFD-DA48-41F8-8F46-116ED8AB6E52}" type="datetimeFigureOut">
              <a:rPr lang="ko-KR" altLang="en-US" smtClean="0"/>
              <a:t>2010-01-20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2ED37-9366-4C9A-8015-A292F1B0360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08DFD-DA48-41F8-8F46-116ED8AB6E52}" type="datetimeFigureOut">
              <a:rPr lang="ko-KR" altLang="en-US" smtClean="0"/>
              <a:t>2010-01-20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2ED37-9366-4C9A-8015-A292F1B0360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08DFD-DA48-41F8-8F46-116ED8AB6E52}" type="datetimeFigureOut">
              <a:rPr lang="ko-KR" altLang="en-US" smtClean="0"/>
              <a:t>2010-01-20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2ED37-9366-4C9A-8015-A292F1B0360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08DFD-DA48-41F8-8F46-116ED8AB6E52}" type="datetimeFigureOut">
              <a:rPr lang="ko-KR" altLang="en-US" smtClean="0"/>
              <a:t>2010-01-20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2ED37-9366-4C9A-8015-A292F1B0360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08DFD-DA48-41F8-8F46-116ED8AB6E52}" type="datetimeFigureOut">
              <a:rPr lang="ko-KR" altLang="en-US" smtClean="0"/>
              <a:t>2010-01-20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2ED37-9366-4C9A-8015-A292F1B0360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08DFD-DA48-41F8-8F46-116ED8AB6E52}" type="datetimeFigureOut">
              <a:rPr lang="ko-KR" altLang="en-US" smtClean="0"/>
              <a:t>2010-01-20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2ED37-9366-4C9A-8015-A292F1B0360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08DFD-DA48-41F8-8F46-116ED8AB6E52}" type="datetimeFigureOut">
              <a:rPr lang="ko-KR" altLang="en-US" smtClean="0"/>
              <a:t>2010-01-20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2ED37-9366-4C9A-8015-A292F1B0360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08DFD-DA48-41F8-8F46-116ED8AB6E52}" type="datetimeFigureOut">
              <a:rPr lang="ko-KR" altLang="en-US" smtClean="0"/>
              <a:t>2010-01-20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2ED37-9366-4C9A-8015-A292F1B0360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08DFD-DA48-41F8-8F46-116ED8AB6E52}" type="datetimeFigureOut">
              <a:rPr lang="ko-KR" altLang="en-US" smtClean="0"/>
              <a:t>2010-01-20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2ED37-9366-4C9A-8015-A292F1B0360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08DFD-DA48-41F8-8F46-116ED8AB6E52}" type="datetimeFigureOut">
              <a:rPr lang="ko-KR" altLang="en-US" smtClean="0"/>
              <a:t>2010-01-20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2ED37-9366-4C9A-8015-A292F1B0360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708DFD-DA48-41F8-8F46-116ED8AB6E52}" type="datetimeFigureOut">
              <a:rPr lang="ko-KR" altLang="en-US" smtClean="0"/>
              <a:t>2010-01-20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2ED37-9366-4C9A-8015-A292F1B0360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5" name="그림 4" descr="7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428604"/>
            <a:ext cx="8786874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5" name="그림 4" descr="7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142852"/>
            <a:ext cx="8786874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5" name="그림 4" descr="7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285728"/>
            <a:ext cx="8786874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5" name="그림 4" descr="7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285728"/>
            <a:ext cx="8572560" cy="285752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0</Words>
  <Application>Microsoft Office PowerPoint</Application>
  <PresentationFormat>화면 슬라이드 쇼(4:3)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>Royal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Very Infortant Person</dc:creator>
  <cp:lastModifiedBy>Very Infortant Person</cp:lastModifiedBy>
  <cp:revision>2</cp:revision>
  <dcterms:created xsi:type="dcterms:W3CDTF">2010-01-20T02:47:37Z</dcterms:created>
  <dcterms:modified xsi:type="dcterms:W3CDTF">2010-01-20T03:00:18Z</dcterms:modified>
</cp:coreProperties>
</file>